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10"/>
  </p:notesMasterIdLst>
  <p:sldIdLst>
    <p:sldId id="287" r:id="rId4"/>
    <p:sldId id="395" r:id="rId5"/>
    <p:sldId id="394" r:id="rId6"/>
    <p:sldId id="377" r:id="rId7"/>
    <p:sldId id="382" r:id="rId8"/>
    <p:sldId id="393" r:id="rId9"/>
    <p:sldId id="384" r:id="rId11"/>
    <p:sldId id="405" r:id="rId12"/>
    <p:sldId id="406" r:id="rId13"/>
    <p:sldId id="392" r:id="rId14"/>
    <p:sldId id="38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B87"/>
    <a:srgbClr val="FFF000"/>
    <a:srgbClr val="E84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6"/>
          <p:cNvSpPr>
            <a:spLocks noChangeArrowheads="1"/>
          </p:cNvSpPr>
          <p:nvPr userDrawn="1"/>
        </p:nvSpPr>
        <p:spPr bwMode="auto">
          <a:xfrm>
            <a:off x="10198735" y="182880"/>
            <a:ext cx="18732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方正华隶简体" panose="03000509000000000000" charset="-122"/>
                <a:ea typeface="方正华隶简体" panose="03000509000000000000" charset="-122"/>
                <a:sym typeface="微软雅黑" panose="020B0503020204020204" charset="-122"/>
              </a:rPr>
              <a:t>情境导入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华隶简体" panose="03000509000000000000" charset="-122"/>
              <a:ea typeface="方正华隶简体" panose="03000509000000000000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4700"/>
            <a:ext cx="12191365" cy="882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6724650"/>
            <a:ext cx="939101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10.xml"/><Relationship Id="rId7" Type="http://schemas.openxmlformats.org/officeDocument/2006/relationships/image" Target="../media/image13.png"/><Relationship Id="rId6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2.xml"/><Relationship Id="rId11" Type="http://schemas.openxmlformats.org/officeDocument/2006/relationships/image" Target="../media/image15.png"/><Relationship Id="rId10" Type="http://schemas.openxmlformats.org/officeDocument/2006/relationships/tags" Target="../tags/tag1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10160" y="3053715"/>
            <a:ext cx="3856990" cy="37877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64685" y="2020570"/>
            <a:ext cx="4283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object 6"/>
          <p:cNvSpPr txBox="1">
            <a:spLocks noGrp="1"/>
          </p:cNvSpPr>
          <p:nvPr/>
        </p:nvSpPr>
        <p:spPr>
          <a:xfrm>
            <a:off x="3082290" y="2074545"/>
            <a:ext cx="689800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循环语句</a:t>
            </a:r>
            <a:endParaRPr lang="zh-CN" altLang="en-US" sz="36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4920" y="1457960"/>
            <a:ext cx="5848985" cy="52254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95400" y="1176020"/>
            <a:ext cx="3879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/>
              <a:t>示例程序：</a:t>
            </a:r>
            <a:endParaRPr lang="zh-CN"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07827" y="2500207"/>
            <a:ext cx="10363200" cy="1969347"/>
          </a:xfrm>
        </p:spPr>
        <p:txBody>
          <a:bodyPr/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9144000" y="5255260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508462" y="2509732"/>
            <a:ext cx="10363200" cy="196934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8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128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 2050"/>
          <p:cNvSpPr/>
          <p:nvPr/>
        </p:nvSpPr>
        <p:spPr bwMode="auto">
          <a:xfrm>
            <a:off x="9144635" y="5264785"/>
            <a:ext cx="2133600" cy="1479973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6295" y="2230120"/>
            <a:ext cx="3254375" cy="3098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" y="1036955"/>
            <a:ext cx="2625725" cy="2125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95" y="884555"/>
            <a:ext cx="4918075" cy="3074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" y="3890010"/>
            <a:ext cx="2582545" cy="2848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810" y="4163695"/>
            <a:ext cx="1775460" cy="2301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25" y="1539240"/>
            <a:ext cx="5182235" cy="2918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79955" y="5158740"/>
            <a:ext cx="7832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</a:t>
            </a:r>
            <a:r>
              <a:rPr lang="zh-CN" altLang="en-US" sz="2400"/>
              <a:t>以环形、回路或轨道运行;沿曲折的路线运行;特指运行一周而回到原处,再转。或说反复地连续做某事。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7274560" y="2275840"/>
            <a:ext cx="18275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b="1"/>
              <a:t>循环</a:t>
            </a:r>
            <a:endParaRPr lang="zh-CN" altLang="en-US" sz="4400" b="1"/>
          </a:p>
          <a:p>
            <a:pPr algn="ctr"/>
            <a:r>
              <a:rPr lang="en-US" altLang="zh-CN" sz="4400" b="1"/>
              <a:t>circle</a:t>
            </a:r>
            <a:endParaRPr lang="en-US" altLang="zh-CN" sz="4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" y="1183640"/>
            <a:ext cx="5067935" cy="53270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0335" y="1727200"/>
            <a:ext cx="1181100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82725" y="4447540"/>
            <a:ext cx="3726180" cy="10007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83605" y="1351915"/>
            <a:ext cx="55956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循环语句：</a:t>
            </a:r>
            <a:r>
              <a:rPr lang="zh-CN" altLang="en-US" sz="2400">
                <a:sym typeface="+mn-ea"/>
              </a:rPr>
              <a:t>是由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循环体</a:t>
            </a:r>
            <a:r>
              <a:rPr lang="zh-CN" altLang="en-US" sz="2400">
                <a:sym typeface="+mn-ea"/>
              </a:rPr>
              <a:t>及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循环的终止条件</a:t>
            </a:r>
            <a:r>
              <a:rPr lang="zh-CN" altLang="en-US" sz="2400">
                <a:sym typeface="+mn-ea"/>
              </a:rPr>
              <a:t>两部分组成的。</a:t>
            </a:r>
            <a:endParaRPr lang="zh-CN" altLang="en-US" sz="2400">
              <a:sym typeface="+mn-ea"/>
            </a:endParaRPr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 一组被重复执行的语句称之为循环体。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    能否继续重复，决定循环的终止条件。</a:t>
            </a:r>
            <a:endParaRPr lang="zh-CN" altLang="en-US" sz="2400"/>
          </a:p>
          <a:p>
            <a:endParaRPr lang="en-US" altLang="zh-CN" sz="2400">
              <a:solidFill>
                <a:srgbClr val="FF0000"/>
              </a:solidFill>
            </a:endParaRPr>
          </a:p>
          <a:p>
            <a:endParaRPr lang="en-US" altLang="zh-CN" sz="2400"/>
          </a:p>
          <a:p>
            <a:endParaRPr lang="zh-CN" altLang="en-US" sz="2400"/>
          </a:p>
          <a:p>
            <a:r>
              <a:rPr lang="zh-CN" altLang="en-US" sz="2400"/>
              <a:t>      循环语句就是根据循环条件反复执行相同的语句，直到循环条件不成立。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8401050" y="196850"/>
            <a:ext cx="2961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MIXLY</a:t>
            </a:r>
            <a:r>
              <a:rPr lang="zh-CN" altLang="en-US" sz="2800" b="1"/>
              <a:t>中的循环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3292475"/>
            <a:ext cx="3810635" cy="1181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40400" y="2187575"/>
            <a:ext cx="625919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for(i=1;i&lt;=10;i++)</a:t>
            </a:r>
            <a:endParaRPr lang="en-US" altLang="zh-CN" sz="2800">
              <a:solidFill>
                <a:schemeClr val="tx1"/>
              </a:solidFill>
            </a:endParaRPr>
          </a:p>
          <a:p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\\</a:t>
            </a: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先给</a:t>
            </a: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i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赋初值为</a:t>
            </a: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，判断</a:t>
            </a: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i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是否小于等于</a:t>
            </a: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10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，若是执行语句，之后值增加</a:t>
            </a: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。再重新判断，直到条件为假，即</a:t>
            </a: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i&gt;10</a:t>
            </a: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时，循环结束。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" name="等于号 3"/>
          <p:cNvSpPr/>
          <p:nvPr/>
        </p:nvSpPr>
        <p:spPr>
          <a:xfrm>
            <a:off x="4078605" y="3220720"/>
            <a:ext cx="1398905" cy="10414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0190" y="1238250"/>
            <a:ext cx="7760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E8442B"/>
                </a:solidFill>
              </a:rPr>
              <a:t>MIXLY</a:t>
            </a:r>
            <a:r>
              <a:rPr lang="zh-CN" altLang="en-US" sz="2400" b="1">
                <a:solidFill>
                  <a:srgbClr val="E8442B"/>
                </a:solidFill>
              </a:rPr>
              <a:t>中的循环语句</a:t>
            </a:r>
            <a:r>
              <a:rPr lang="en-US" altLang="zh-CN" sz="2400" b="1">
                <a:solidFill>
                  <a:srgbClr val="E8442B"/>
                </a:solidFill>
              </a:rPr>
              <a:t>:</a:t>
            </a:r>
            <a:endParaRPr lang="en-US" altLang="zh-CN" sz="2400" b="1">
              <a:solidFill>
                <a:srgbClr val="E844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265" y="2065655"/>
            <a:ext cx="5821680" cy="3880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5265" y="1268730"/>
            <a:ext cx="68414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知识点回顾：</a:t>
            </a:r>
            <a:endParaRPr lang="zh-CN" altLang="en-US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8321040" y="1391285"/>
            <a:ext cx="2084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7BB87"/>
                </a:solidFill>
              </a:rPr>
              <a:t>串口监视器</a:t>
            </a:r>
            <a:endParaRPr lang="zh-CN" altLang="en-US" sz="2400" b="1">
              <a:solidFill>
                <a:srgbClr val="F7BB87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020" y="1851660"/>
            <a:ext cx="4841240" cy="451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809750" y="2860675"/>
          <a:ext cx="901192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980"/>
                <a:gridCol w="2252980"/>
                <a:gridCol w="2252980"/>
                <a:gridCol w="2252980"/>
              </a:tblGrid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算术运算符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说明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算术运算符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说明</a:t>
                      </a:r>
                      <a:endParaRPr lang="zh-CN" altLang="en-US" sz="2400"/>
                    </a:p>
                  </a:txBody>
                  <a:tcPr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+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加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/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除</a:t>
                      </a:r>
                      <a:endParaRPr lang="zh-CN" altLang="en-US" sz="2400"/>
                    </a:p>
                  </a:txBody>
                  <a:tcPr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-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减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%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取模</a:t>
                      </a:r>
                      <a:endParaRPr lang="zh-CN" altLang="en-US" sz="2400"/>
                    </a:p>
                  </a:txBody>
                  <a:tcPr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*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乘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4960" y="1421765"/>
            <a:ext cx="347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算术运算符表：</a:t>
            </a:r>
            <a:endParaRPr lang="zh-CN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255676" cy="68580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57204" y="1229446"/>
            <a:ext cx="3352800" cy="196278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30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项目一：完成数字的打印</a:t>
            </a:r>
            <a:endParaRPr lang="zh-CN" altLang="en-US" sz="4000" b="1" spc="30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itle 6"/>
          <p:cNvSpPr txBox="1"/>
          <p:nvPr>
            <p:custDataLst>
              <p:tags r:id="rId3"/>
            </p:custDataLst>
          </p:nvPr>
        </p:nvSpPr>
        <p:spPr>
          <a:xfrm>
            <a:off x="457204" y="3496051"/>
            <a:ext cx="3352800" cy="178017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怎样在串口监视器中打印出1-10十个数字？</a:t>
            </a:r>
            <a:endParaRPr lang="zh-CN" altLang="en-US" sz="18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1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怎样在串口监视器中打印出10-1十个数字？</a:t>
            </a:r>
            <a:endParaRPr lang="zh-CN" altLang="en-US" sz="18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5276319" y="931526"/>
            <a:ext cx="3715929" cy="1301070"/>
          </a:xfrm>
          <a:prstGeom prst="rect">
            <a:avLst/>
          </a:prstGeom>
        </p:spPr>
      </p:pic>
      <p:pic>
        <p:nvPicPr>
          <p:cNvPr id="14" name="图片 13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276319" y="2327846"/>
            <a:ext cx="3715929" cy="1320361"/>
          </a:xfrm>
          <a:prstGeom prst="rect">
            <a:avLst/>
          </a:prstGeom>
        </p:spPr>
      </p:pic>
      <p:pic>
        <p:nvPicPr>
          <p:cNvPr id="15" name="图片 14" descr="placingpictureplaceholder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9087498" y="931526"/>
            <a:ext cx="2237137" cy="2716681"/>
          </a:xfrm>
          <a:prstGeom prst="rect">
            <a:avLst/>
          </a:prstGeom>
        </p:spPr>
      </p:pic>
      <p:pic>
        <p:nvPicPr>
          <p:cNvPr id="16" name="图片 15" descr="placingpictureplaceholder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5276319" y="3743457"/>
            <a:ext cx="6048316" cy="2217307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255676" cy="68580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57204" y="934860"/>
            <a:ext cx="3352800" cy="135318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30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</a:rPr>
              <a:t>项目二：九九乘法表</a:t>
            </a:r>
            <a:endParaRPr lang="zh-CN" altLang="en-US" sz="4000" b="1" spc="300">
              <a:solidFill>
                <a:srgbClr val="4472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457204" y="2590795"/>
            <a:ext cx="3352800" cy="335277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2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利用串口监视器：</a:t>
            </a:r>
            <a:endParaRPr lang="zh-CN" altLang="en-US" sz="22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2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生成一个九九乘法表。</a:t>
            </a:r>
            <a:endParaRPr lang="zh-CN" altLang="en-US" sz="22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8000" lvl="1" indent="-22225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○"/>
            </a:pPr>
            <a:r>
              <a:rPr lang="zh-CN" altLang="en-US" sz="22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利用循环语句，生成一个九九乘法表。</a:t>
            </a:r>
            <a:endParaRPr lang="zh-CN" altLang="en-US" sz="22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l="5865" r="5865"/>
          <a:stretch>
            <a:fillRect/>
          </a:stretch>
        </p:blipFill>
        <p:spPr>
          <a:xfrm>
            <a:off x="4876839" y="914381"/>
            <a:ext cx="6705650" cy="50292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60" h="7920">
                <a:moveTo>
                  <a:pt x="0" y="0"/>
                </a:moveTo>
                <a:lnTo>
                  <a:pt x="10560" y="0"/>
                </a:lnTo>
                <a:lnTo>
                  <a:pt x="1056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PLACING_PICTURE_USER_VIEWPORT" val="{&quot;height&quot;:5465,&quot;width&quot;:4554}"/>
  <p:tag name="KSO_WM_UNIT_VALUE" val="1396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833_1*d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71f2761053c40e3a09b28b6f4903c29"/>
  <p:tag name="KSO_WM_ASSEMBLE_CHIP_INDEX" val="cee143eea15a43629d2ed26e671b76e4"/>
  <p:tag name="KSO_WM_UNIT_PLACING_PICTURE" val="cee143eea15a43629d2ed26e671b76e4"/>
  <p:tag name="KSO_WM_UNIT_SUPPORT_UNIT_TYPE" val="[&quot;l&quot;,&quot;m&quot;,&quot;n&quot;,&quot;o&quot;,&quot;p&quot;,&quot;q&quot;,&quot;r&quot;,&quot;δ&quot;,&quot;η&quot;,&quot;α&quot;,&quot;β&quot;,&quot;θ&quot;]"/>
  <p:tag name="KSO_WM_TEMPLATE_ASSEMBLE_XID" val="5eeead70a758c1ec0b70933d"/>
  <p:tag name="KSO_WM_TEMPLATE_ASSEMBLE_GROUPID" val="5eeead70a758c1ec0b70933d"/>
  <p:tag name="KSO_WM_UNIT_PLACING_PICTURE_INFO" val="{&quot;code&quot;:&quot;CbA&quot;,&quot;full_picture&quot;:true,&quot;last_full_picture&quot;:&quot;CbA&quot;,&quot;margin&quot;:{&quot;left&quot;:25.355110927082251,&quot;right&quot;:26.403558231422267},&quot;scheme&quot;:&quot;4-0&quot;,&quot;spacing&quot;:5}"/>
  <p:tag name="KSO_WM_UNIT_PLACING_PICTURE_USER_VIEWPORT_SMARTMENU" val="{&quot;height&quot;:4278.2377095351612,&quot;width&quot;:3523.0504537651336}"/>
  <p:tag name="KSO_WM_UNIT_PLACING_PICTURE_USER_RELATIVERECTANGLE_SMARTMENU" val="{&quot;bottom&quot;:0,&quot;left&quot;:0,&quot;right&quot;:0,&quot;top&quot;:0}"/>
</p:tagLst>
</file>

<file path=ppt/tags/tag11.xml><?xml version="1.0" encoding="utf-8"?>
<p:tagLst xmlns:p="http://schemas.openxmlformats.org/presentationml/2006/main">
  <p:tag name="KSO_WM_UNIT_PLACING_PICTURE_USER_VIEWPORT" val="{&quot;height&quot;:5112,&quot;width&quot;:13645}"/>
  <p:tag name="KSO_WM_UNIT_VALUE" val="1396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833_1*d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71f2761053c40e3a09b28b6f4903c29"/>
  <p:tag name="KSO_WM_ASSEMBLE_CHIP_INDEX" val="cee143eea15a43629d2ed26e671b76e4"/>
  <p:tag name="KSO_WM_UNIT_PLACING_PICTURE" val="cee143eea15a43629d2ed26e671b76e4"/>
  <p:tag name="KSO_WM_UNIT_SUPPORT_UNIT_TYPE" val="[&quot;l&quot;,&quot;m&quot;,&quot;n&quot;,&quot;o&quot;,&quot;p&quot;,&quot;q&quot;,&quot;r&quot;,&quot;δ&quot;,&quot;η&quot;,&quot;α&quot;,&quot;β&quot;,&quot;θ&quot;]"/>
  <p:tag name="KSO_WM_TEMPLATE_ASSEMBLE_XID" val="5eeead70a758c1ec0b70933d"/>
  <p:tag name="KSO_WM_TEMPLATE_ASSEMBLE_GROUPID" val="5eeead70a758c1ec0b70933d"/>
  <p:tag name="KSO_WM_UNIT_PLACING_PICTURE_INFO" val="{&quot;code&quot;:&quot;CbA&quot;,&quot;full_picture&quot;:true,&quot;last_full_picture&quot;:&quot;CbA&quot;,&quot;margin&quot;:{&quot;left&quot;:25.355110927082251,&quot;right&quot;:26.403558231422267},&quot;scheme&quot;:&quot;4-0&quot;,&quot;spacing&quot;:5}"/>
  <p:tag name="KSO_WM_UNIT_PLACING_PICTURE_USER_VIEWPORT_SMARTMENU" val="{&quot;height&quot;:3491.8221049179647,&quot;width&quot;:9524.9071832361606}"/>
  <p:tag name="KSO_WM_UNIT_PLACING_PICTURE_USER_RELATIVERECTANGLE_SMARTMENU" val="{&quot;bottom&quot;:0,&quot;left&quot;:0,&quot;right&quot;:0,&quot;top&quot;:0}"/>
</p:tagLst>
</file>

<file path=ppt/tags/tag12.xml><?xml version="1.0" encoding="utf-8"?>
<p:tagLst xmlns:p="http://schemas.openxmlformats.org/presentationml/2006/main">
  <p:tag name="KSO_WM_BEAUTIFY_FLAG" val="#wm#"/>
  <p:tag name="KSO_WM_TEMPLATE_CATEGORY" val="diagram"/>
  <p:tag name="KSO_WM_TEMPLATE_INDEX" val="20207833"/>
  <p:tag name="KSO_WM_SLIDE_LAYOUT_INFO" val="{&quot;direction&quot;:1,&quot;id&quot;:&quot;2020-06-21T08:44:54&quot;,&quot;maxSize&quot;:{&quot;size1&quot;:39.899999999999999},&quot;minSize&quot;:{&quot;size1&quot;:39.899999999999999},&quot;normalSize&quot;:{&quot;size1&quot;:39.899999999999999},&quot;subLayout&quot;:[{&quot;backgroundInfo&quot;:[{&quot;bottom&quot;:0,&quot;bottomAbs&quot;:false,&quot;left&quot;:0,&quot;leftAbs&quot;:false,&quot;right&quot;:0.12517600000000001,&quot;rightAbs&quot;:false,&quot;top&quot;:0,&quot;topAbs&quot;:false,&quot;type&quot;:&quot;leftRight&quot;}],&quot;id&quot;:&quot;2020-06-21T08:44:54&quot;,&quot;maxSize&quot;:{&quot;size1&quot;:46.699621010652784},&quot;minSize&quot;:{&quot;size1&quot;:28.899621010652776},&quot;normalSize&quot;:{&quot;size1&quot;:46.699621010652784},&quot;subLayout&quot;:[{&quot;id&quot;:&quot;2020-06-21T08:44:54&quot;,&quot;margin&quot;:{&quot;bottom&quot;:0.026000002399086952,&quot;left&quot;:1.2699999809265137,&quot;right&quot;:2.9289999008178711,&quot;top&quot;:2.5399999618530273},&quot;type&quot;:0},{&quot;id&quot;:&quot;2020-06-21T08:44:54&quot;,&quot;margin&quot;:{&quot;bottom&quot;:2.5399999618530273,&quot;left&quot;:1.2699999809265137,&quot;right&quot;:2.9289999008178711,&quot;top&quot;:0.81999999284744263},&quot;type&quot;:0}],&quot;type&quot;:0},{&quot;id&quot;:&quot;2020-06-21T08:44:54&quot;,&quot;margin&quot;:{&quot;bottom&quot;:1.6929999589920044,&quot;left&quot;:0.026000002399086952,&quot;right&quot;:1.6929999589920044,&quot;top&quot;:1.6929999589920044},&quot;type&quot;:0}],&quot;type&quot;:0}"/>
  <p:tag name="KSO_WM_SLIDE_BACKGROUND" val="[&quot;leftRight&quot;]"/>
  <p:tag name="KSO_WM_SLIDE_RATIO" val="1.777778"/>
  <p:tag name="KSO_WM_SLIDE_ID" val="diagram2020783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12*541"/>
  <p:tag name="KSO_WM_SLIDE_POSITION" val="0*0"/>
  <p:tag name="KSO_WM_TAG_VERSION" val="1.0"/>
  <p:tag name="KSO_WM_SLIDE_LAYOUT" val="a_d_f"/>
  <p:tag name="KSO_WM_SLIDE_LAYOUT_CNT" val="1_1_1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6e499600c6704742b8982fec740bd85b&quot;,&quot;fill_align&quot;:&quot;lb&quot;,&quot;text_align&quot;:&quot;lb&quot;,&quot;text_direction&quot;:&quot;horizontal&quot;,&quot;chip_types&quot;:[&quot;header&quot;]},{&quot;fill_id&quot;:&quot;270f6853976c4d068f52fde834316c85&quot;,&quot;fill_align&quot;:&quot;lt&quot;,&quot;text_align&quot;:&quot;lt&quot;,&quot;text_direction&quot;:&quot;horizontal&quot;,&quot;chip_types&quot;:[&quot;text&quot;]},{&quot;fill_id&quot;:&quot;0b49ad9e5e924415b7d968c9c1006a19&quot;,&quot;fill_align&quot;:&quot;l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,&quot;creativecrop&quot;]}]]"/>
  <p:tag name="KSO_WM_CHIP_XID" val="5eecb46ca758c1ec0b708a67"/>
  <p:tag name="KSO_WM_CHIP_GROUPID" val="5eecb46ca758c1ec0b708a66"/>
  <p:tag name="KSO_WM_SLIDE_BK_DARK_LIGHT" val="2"/>
  <p:tag name="KSO_WM_SLIDE_BACKGROUND_TYPE" val="leftRight"/>
  <p:tag name="KSO_WM_SLIDE_SUPPORT_FEATURE_TYPE" val="7"/>
  <p:tag name="KSO_WM_TEMPLATE_ASSEMBLE_XID" val="5eeead70a758c1ec0b70933d"/>
  <p:tag name="KSO_WM_TEMPLATE_ASSEMBLE_GROUPID" val="5eeead70a758c1ec0b70933d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833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833"/>
  <p:tag name="KSO_WM_UNIT_VALUE" val="450"/>
  <p:tag name="KSO_WM_TEMPLATE_ASSEMBLE_XID" val="5eeead70a758c1ec0b70933d"/>
  <p:tag name="KSO_WM_TEMPLATE_ASSEMBLE_GROUPID" val="5eeead70a758c1ec0b70933d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833_1*a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ed23605d4f94cbe8565aad4fc04dbe9"/>
  <p:tag name="KSO_WM_ASSEMBLE_CHIP_INDEX" val="012dc700acd04b938371f91e2d26fa33"/>
  <p:tag name="KSO_WM_UNIT_TEXT_FILL_FORE_SCHEMECOLOR_INDEX_BRIGHTNESS" val="0"/>
  <p:tag name="KSO_WM_UNIT_TEXT_FILL_FORE_SCHEMECOLOR_INDEX" val="13"/>
  <p:tag name="KSO_WM_UNIT_TEXT_FILL_TYPE" val="1"/>
  <p:tag name="KSO_WM_TEMPLATE_ASSEMBLE_XID" val="5eeead70a758c1ec0b70933d"/>
  <p:tag name="KSO_WM_TEMPLATE_ASSEMBLE_GROUPID" val="5eeead70a758c1ec0b70933d"/>
  <p:tag name="KSO_WM_UNIT_SMARTLAYOUT_COMPRESS_INFO" val="{&#10;    &quot;id&quot;: &quot;2020-06-21T08:44:54&quot;,&#10;    &quot;max&quot;: 17.749921259842509,&#10;    &quot;topChanged&quot;: 17.749920655071353&#10;}&#10;"/>
</p:tagLst>
</file>

<file path=ppt/tags/tag1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833_1*f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8"/>
  <p:tag name="KSO_WM_UNIT_SHOW_EDIT_AREA_INDICATION" val="1"/>
  <p:tag name="KSO_WM_CHIP_GROUPID" val="5e6b05596848fb12bee65ac8"/>
  <p:tag name="KSO_WM_CHIP_XID" val="5e6b05596848fb12bee65aca"/>
  <p:tag name="KSO_WM_UNIT_DEC_AREA_ID" val="ad5cd9057c32450f884a3a71c90c701e"/>
  <p:tag name="KSO_WM_ASSEMBLE_CHIP_INDEX" val="83f6d18275ef4b2abaa4efbfbc8830b2"/>
  <p:tag name="KSO_WM_UNIT_TEXT_FILL_FORE_SCHEMECOLOR_INDEX_BRIGHTNESS" val="0.25"/>
  <p:tag name="KSO_WM_UNIT_TEXT_FILL_FORE_SCHEMECOLOR_INDEX" val="13"/>
  <p:tag name="KSO_WM_UNIT_TEXT_FILL_TYPE" val="1"/>
  <p:tag name="KSO_WM_TEMPLATE_ASSEMBLE_XID" val="5eeead70a758c1ec0b70933d"/>
  <p:tag name="KSO_WM_TEMPLATE_ASSEMBLE_GROUPID" val="5eeead70a758c1ec0b70933d"/>
</p:tagLst>
</file>

<file path=ppt/tags/tag16.xml><?xml version="1.0" encoding="utf-8"?>
<p:tagLst xmlns:p="http://schemas.openxmlformats.org/presentationml/2006/main">
  <p:tag name="KSO_WM_UNIT_VALUE" val="1396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833_1*d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71f2761053c40e3a09b28b6f4903c29"/>
  <p:tag name="KSO_WM_ASSEMBLE_CHIP_INDEX" val="cee143eea15a43629d2ed26e671b76e4"/>
  <p:tag name="KSO_WM_UNIT_PLACING_PICTURE" val="cee143eea15a43629d2ed26e671b76e4"/>
  <p:tag name="KSO_WM_UNIT_SUPPORT_UNIT_TYPE" val="[&quot;l&quot;,&quot;m&quot;,&quot;n&quot;,&quot;o&quot;,&quot;p&quot;,&quot;q&quot;,&quot;r&quot;,&quot;δ&quot;,&quot;η&quot;,&quot;α&quot;,&quot;β&quot;,&quot;θ&quot;]"/>
  <p:tag name="KSO_WM_TEMPLATE_ASSEMBLE_XID" val="5eeead70a758c1ec0b70933d"/>
  <p:tag name="KSO_WM_TEMPLATE_ASSEMBLE_GROUPID" val="5eeead70a758c1ec0b70933d"/>
</p:tagLst>
</file>

<file path=ppt/tags/tag17.xml><?xml version="1.0" encoding="utf-8"?>
<p:tagLst xmlns:p="http://schemas.openxmlformats.org/presentationml/2006/main">
  <p:tag name="KSO_WM_BEAUTIFY_FLAG" val="#wm#"/>
  <p:tag name="KSO_WM_TEMPLATE_CATEGORY" val="diagram"/>
  <p:tag name="KSO_WM_TEMPLATE_INDEX" val="20207833"/>
  <p:tag name="KSO_WM_SLIDE_LAYOUT_INFO" val="{&quot;direction&quot;:1,&quot;id&quot;:&quot;2020-06-21T08:44:54&quot;,&quot;maxSize&quot;:{&quot;size1&quot;:39.899999999999999},&quot;minSize&quot;:{&quot;size1&quot;:39.899999999999999},&quot;normalSize&quot;:{&quot;size1&quot;:39.899999999999999},&quot;subLayout&quot;:[{&quot;backgroundInfo&quot;:[{&quot;bottom&quot;:0,&quot;bottomAbs&quot;:false,&quot;left&quot;:0,&quot;leftAbs&quot;:false,&quot;right&quot;:0.12517600000000001,&quot;rightAbs&quot;:false,&quot;top&quot;:0,&quot;topAbs&quot;:false,&quot;type&quot;:&quot;leftRight&quot;}],&quot;id&quot;:&quot;2020-06-21T08:44:54&quot;,&quot;maxSize&quot;:{&quot;size1&quot;:46.699621010652784},&quot;minSize&quot;:{&quot;size1&quot;:28.899621010652776},&quot;normalSize&quot;:{&quot;size1&quot;:33.499621010652781},&quot;subLayout&quot;:[{&quot;id&quot;:&quot;2020-06-21T08:44:54&quot;,&quot;margin&quot;:{&quot;bottom&quot;:0.026000002399086952,&quot;left&quot;:1.2699999809265137,&quot;right&quot;:2.9289999008178711,&quot;top&quot;:2.5399999618530273},&quot;type&quot;:0},{&quot;id&quot;:&quot;2020-06-21T08:44:54&quot;,&quot;margin&quot;:{&quot;bottom&quot;:2.5399999618530273,&quot;left&quot;:1.2699999809265137,&quot;right&quot;:2.9289999008178711,&quot;top&quot;:0.81999999284744263},&quot;type&quot;:0}],&quot;type&quot;:0},{&quot;id&quot;:&quot;2020-06-21T08:44:54&quot;,&quot;margin&quot;:{&quot;bottom&quot;:1.6929999589920044,&quot;left&quot;:0.026000002399086952,&quot;right&quot;:1.6929999589920044,&quot;top&quot;:1.6929999589920044},&quot;type&quot;:0}],&quot;type&quot;:0}"/>
  <p:tag name="KSO_WM_SLIDE_BACKGROUND" val="[&quot;leftRight&quot;]"/>
  <p:tag name="KSO_WM_SLIDE_RATIO" val="1.777778"/>
  <p:tag name="KSO_WM_SLIDE_ID" val="diagram20207833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12*541"/>
  <p:tag name="KSO_WM_SLIDE_POSITION" val="0*0"/>
  <p:tag name="KSO_WM_TAG_VERSION" val="1.0"/>
  <p:tag name="KSO_WM_SLIDE_LAYOUT" val="a_d_f"/>
  <p:tag name="KSO_WM_SLIDE_LAYOUT_CNT" val="1_1_1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6e499600c6704742b8982fec740bd85b&quot;,&quot;fill_align&quot;:&quot;lb&quot;,&quot;text_align&quot;:&quot;lb&quot;,&quot;text_direction&quot;:&quot;horizontal&quot;,&quot;chip_types&quot;:[&quot;header&quot;]},{&quot;fill_id&quot;:&quot;270f6853976c4d068f52fde834316c85&quot;,&quot;fill_align&quot;:&quot;lt&quot;,&quot;text_align&quot;:&quot;lt&quot;,&quot;text_direction&quot;:&quot;horizontal&quot;,&quot;chip_types&quot;:[&quot;text&quot;]},{&quot;fill_id&quot;:&quot;0b49ad9e5e924415b7d968c9c1006a19&quot;,&quot;fill_align&quot;:&quot;lm&quot;,&quot;text_align&quot;:&quot;lm&quot;,&quot;text_direction&quot;:&quot;horizontal&quot;,&quot;chip_types&quot;:[&quot;diagram&quot;,&quot;pictext&quot;,&quot;text&quot;,&quot;picture&quot;,&quot;chart&quot;,&quot;table&quot;,&quot;video&quot;],&quot;support_features&quot;:[&quot;collage&quot;,&quot;carousel&quot;,&quot;creativecrop&quot;]}]]"/>
  <p:tag name="KSO_WM_CHIP_XID" val="5eecb46ca758c1ec0b708a67"/>
  <p:tag name="KSO_WM_CHIP_GROUPID" val="5eecb46ca758c1ec0b708a66"/>
  <p:tag name="KSO_WM_SLIDE_BK_DARK_LIGHT" val="2"/>
  <p:tag name="KSO_WM_SLIDE_BACKGROUND_TYPE" val="leftRight"/>
  <p:tag name="KSO_WM_SLIDE_SUPPORT_FEATURE_TYPE" val="7"/>
  <p:tag name="KSO_WM_TEMPLATE_ASSEMBLE_XID" val="5eeead70a758c1ec0b70933d"/>
  <p:tag name="KSO_WM_TEMPLATE_ASSEMBLE_GROUPID" val="5eeead70a758c1ec0b70933d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TABLE_BEAUTIFY" val="{27cc14cb-c44d-4888-aaf5-ed07278cd280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7833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07833"/>
  <p:tag name="KSO_WM_UNIT_VALUE" val="450"/>
  <p:tag name="KSO_WM_TEMPLATE_ASSEMBLE_XID" val="5eeead70a758c1ec0b70933d"/>
  <p:tag name="KSO_WM_TEMPLATE_ASSEMBLE_GROUPID" val="5eeead70a758c1ec0b70933d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833_1*a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ed23605d4f94cbe8565aad4fc04dbe9"/>
  <p:tag name="KSO_WM_ASSEMBLE_CHIP_INDEX" val="012dc700acd04b938371f91e2d26fa33"/>
  <p:tag name="KSO_WM_UNIT_TEXT_FILL_FORE_SCHEMECOLOR_INDEX_BRIGHTNESS" val="0"/>
  <p:tag name="KSO_WM_UNIT_TEXT_FILL_FORE_SCHEMECOLOR_INDEX" val="13"/>
  <p:tag name="KSO_WM_UNIT_TEXT_FILL_TYPE" val="1"/>
  <p:tag name="KSO_WM_TEMPLATE_ASSEMBLE_XID" val="5eeead70a758c1ec0b70933d"/>
  <p:tag name="KSO_WM_TEMPLATE_ASSEMBLE_GROUPID" val="5eeead70a758c1ec0b70933d"/>
  <p:tag name="KSO_WM_UNIT_SMARTLAYOUT_COMPRESS_INFO" val="{&#10;    &quot;id&quot;: &quot;2020-06-21T08:44:54&quot;,&#10;    &quot;max&quot;: 23.269921259842519,&#10;    &quot;topChanged&quot;: 23.191168045069581&#10;}&#10;"/>
</p:tagLst>
</file>

<file path=ppt/tags/tag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833_1*f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8"/>
  <p:tag name="KSO_WM_UNIT_SHOW_EDIT_AREA_INDICATION" val="1"/>
  <p:tag name="KSO_WM_CHIP_GROUPID" val="5e6b05596848fb12bee65ac8"/>
  <p:tag name="KSO_WM_CHIP_XID" val="5e6b05596848fb12bee65aca"/>
  <p:tag name="KSO_WM_UNIT_DEC_AREA_ID" val="ad5cd9057c32450f884a3a71c90c701e"/>
  <p:tag name="KSO_WM_ASSEMBLE_CHIP_INDEX" val="83f6d18275ef4b2abaa4efbfbc8830b2"/>
  <p:tag name="KSO_WM_UNIT_TEXT_FILL_FORE_SCHEMECOLOR_INDEX_BRIGHTNESS" val="0.25"/>
  <p:tag name="KSO_WM_UNIT_TEXT_FILL_FORE_SCHEMECOLOR_INDEX" val="13"/>
  <p:tag name="KSO_WM_UNIT_TEXT_FILL_TYPE" val="1"/>
  <p:tag name="KSO_WM_TEMPLATE_ASSEMBLE_XID" val="5eeead70a758c1ec0b70933d"/>
  <p:tag name="KSO_WM_TEMPLATE_ASSEMBLE_GROUPID" val="5eeead70a758c1ec0b70933d"/>
</p:tagLst>
</file>

<file path=ppt/tags/tag8.xml><?xml version="1.0" encoding="utf-8"?>
<p:tagLst xmlns:p="http://schemas.openxmlformats.org/presentationml/2006/main">
  <p:tag name="KSO_WM_UNIT_PLACING_PICTURE_USER_VIEWPORT" val="{&quot;height&quot;:1920,&quot;width&quot;:5265}"/>
  <p:tag name="KSO_WM_UNIT_VALUE" val="1396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833_1*d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71f2761053c40e3a09b28b6f4903c29"/>
  <p:tag name="KSO_WM_ASSEMBLE_CHIP_INDEX" val="cee143eea15a43629d2ed26e671b76e4"/>
  <p:tag name="KSO_WM_UNIT_PLACING_PICTURE" val="cee143eea15a43629d2ed26e671b76e4"/>
  <p:tag name="KSO_WM_UNIT_SUPPORT_UNIT_TYPE" val="[&quot;l&quot;,&quot;m&quot;,&quot;n&quot;,&quot;o&quot;,&quot;p&quot;,&quot;q&quot;,&quot;r&quot;,&quot;δ&quot;,&quot;η&quot;,&quot;α&quot;,&quot;β&quot;,&quot;θ&quot;]"/>
  <p:tag name="KSO_WM_TEMPLATE_ASSEMBLE_XID" val="5eeead70a758c1ec0b70933d"/>
  <p:tag name="KSO_WM_TEMPLATE_ASSEMBLE_GROUPID" val="5eeead70a758c1ec0b70933d"/>
  <p:tag name="KSO_WM_UNIT_PLACING_PICTURE_INFO" val="{&quot;code&quot;:&quot;CbA&quot;,&quot;full_picture&quot;:true,&quot;last_full_picture&quot;:&quot;CbA&quot;,&quot;margin&quot;:{&quot;left&quot;:25.355110927082251,&quot;right&quot;:26.403558231422267},&quot;scheme&quot;:&quot;4-0&quot;,&quot;spacing&quot;:5}"/>
  <p:tag name="KSO_WM_UNIT_PLACING_PICTURE_USER_VIEWPORT_SMARTMENU" val="{&quot;height&quot;:2048.9292854758578,&quot;width&quot;:5851.8567294710265}"/>
  <p:tag name="KSO_WM_UNIT_PLACING_PICTURE_USER_RELATIVERECTANGLE_SMARTMENU" val="{&quot;bottom&quot;:0,&quot;left&quot;:0,&quot;right&quot;:0,&quot;top&quot;:0}"/>
</p:tagLst>
</file>

<file path=ppt/tags/tag9.xml><?xml version="1.0" encoding="utf-8"?>
<p:tagLst xmlns:p="http://schemas.openxmlformats.org/presentationml/2006/main">
  <p:tag name="KSO_WM_UNIT_PLACING_PICTURE_USER_VIEWPORT" val="{&quot;height&quot;:1992,&quot;width&quot;:5388}"/>
  <p:tag name="KSO_WM_UNIT_VALUE" val="1396*186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833_1*d*1"/>
  <p:tag name="KSO_WM_TEMPLATE_CATEGORY" val="diagram"/>
  <p:tag name="KSO_WM_TEMPLATE_INDEX" val="20207833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71f2761053c40e3a09b28b6f4903c29"/>
  <p:tag name="KSO_WM_ASSEMBLE_CHIP_INDEX" val="cee143eea15a43629d2ed26e671b76e4"/>
  <p:tag name="KSO_WM_UNIT_PLACING_PICTURE" val="cee143eea15a43629d2ed26e671b76e4"/>
  <p:tag name="KSO_WM_UNIT_SUPPORT_UNIT_TYPE" val="[&quot;l&quot;,&quot;m&quot;,&quot;n&quot;,&quot;o&quot;,&quot;p&quot;,&quot;q&quot;,&quot;r&quot;,&quot;δ&quot;,&quot;η&quot;,&quot;α&quot;,&quot;β&quot;,&quot;θ&quot;]"/>
  <p:tag name="KSO_WM_TEMPLATE_ASSEMBLE_XID" val="5eeead70a758c1ec0b70933d"/>
  <p:tag name="KSO_WM_TEMPLATE_ASSEMBLE_GROUPID" val="5eeead70a758c1ec0b70933d"/>
  <p:tag name="KSO_WM_UNIT_PLACING_PICTURE_INFO" val="{&quot;code&quot;:&quot;CbA&quot;,&quot;full_picture&quot;:true,&quot;last_full_picture&quot;:&quot;CbA&quot;,&quot;margin&quot;:{&quot;left&quot;:25.355110927082251,&quot;right&quot;:26.403558231422267},&quot;scheme&quot;:&quot;4-0&quot;,&quot;spacing&quot;:5}"/>
  <p:tag name="KSO_WM_UNIT_PLACING_PICTURE_USER_VIEWPORT_SMARTMENU" val="{&quot;height&quot;:2079.3084240593039,&quot;width&quot;:5851.8567294710265}"/>
  <p:tag name="KSO_WM_UNIT_PLACING_PICTURE_USER_RELATIVERECTANGLE_SMARTMENU" val="{&quot;bottom&quot;:0,&quot;left&quot;:0,&quot;right&quot;:0,&quot;top&quot;: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WPS 演示</Application>
  <PresentationFormat>宽屏</PresentationFormat>
  <Paragraphs>78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方正华隶简体</vt:lpstr>
      <vt:lpstr>隶书</vt:lpstr>
      <vt:lpstr>微软雅黑</vt:lpstr>
      <vt:lpstr>Wingdings</vt:lpstr>
      <vt:lpstr>等线</vt:lpstr>
      <vt:lpstr>Arial Unicode MS</vt:lpstr>
      <vt:lpstr>Calibri</vt:lpstr>
      <vt:lpstr>Segoe UI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SoFun Young</dc:creator>
  <cp:lastModifiedBy>彦熹</cp:lastModifiedBy>
  <cp:revision>113</cp:revision>
  <dcterms:created xsi:type="dcterms:W3CDTF">2017-08-24T03:33:00Z</dcterms:created>
  <dcterms:modified xsi:type="dcterms:W3CDTF">2020-07-20T06:00:02Z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