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98" r:id="rId2"/>
    <p:sldId id="272" r:id="rId3"/>
    <p:sldId id="277" r:id="rId4"/>
    <p:sldId id="256" r:id="rId5"/>
    <p:sldId id="257" r:id="rId6"/>
    <p:sldId id="437" r:id="rId7"/>
    <p:sldId id="259" r:id="rId8"/>
    <p:sldId id="460" r:id="rId9"/>
    <p:sldId id="299" r:id="rId10"/>
    <p:sldId id="357" r:id="rId11"/>
    <p:sldId id="440" r:id="rId12"/>
    <p:sldId id="441" r:id="rId13"/>
    <p:sldId id="483" r:id="rId14"/>
    <p:sldId id="484" r:id="rId15"/>
    <p:sldId id="454" r:id="rId16"/>
    <p:sldId id="461" r:id="rId17"/>
    <p:sldId id="462" r:id="rId18"/>
    <p:sldId id="463" r:id="rId19"/>
    <p:sldId id="476" r:id="rId20"/>
    <p:sldId id="477" r:id="rId21"/>
    <p:sldId id="393" r:id="rId22"/>
    <p:sldId id="271" r:id="rId23"/>
    <p:sldId id="289" r:id="rId24"/>
    <p:sldId id="292" r:id="rId25"/>
    <p:sldId id="485" r:id="rId26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长颈鹿搭建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2533015"/>
            <a:ext cx="5157470" cy="3515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045" y="2533015"/>
            <a:ext cx="5685155" cy="3515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dirty="0">
                <a:sym typeface="+mn-ea"/>
              </a:rPr>
              <a:t>长颈鹿</a:t>
            </a:r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379345"/>
            <a:ext cx="5534025" cy="2879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90" y="2379345"/>
            <a:ext cx="5252085" cy="28790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dirty="0">
                <a:sym typeface="+mn-ea"/>
              </a:rPr>
              <a:t>长颈鹿</a:t>
            </a:r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55" y="2085975"/>
            <a:ext cx="4226560" cy="43745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265" y="2000885"/>
            <a:ext cx="4980940" cy="41268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695" y="2058035"/>
            <a:ext cx="5465445" cy="42367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38575" y="2795905"/>
            <a:ext cx="4514215" cy="28714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小兔子零件清单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2051685"/>
            <a:ext cx="5819775" cy="43446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小兔子搭建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1986915"/>
            <a:ext cx="6285865" cy="44189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小兔子搭建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30" y="2084070"/>
            <a:ext cx="6047740" cy="40189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小兔子搭建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990725"/>
            <a:ext cx="5283835" cy="4290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小兔子搭建完成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80" y="2026920"/>
            <a:ext cx="3518535" cy="4120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2026920"/>
            <a:ext cx="4286250" cy="41205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842010" y="2114550"/>
            <a:ext cx="1061974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1．请观察，我们搭建的哪一只动物的腿比较长呢？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2．小朋友们，你们觉得那只动物从森林到家，用的步数比较多呢？为什么？</a:t>
            </a:r>
          </a:p>
          <a:p>
            <a:pPr algn="just" eaLnBrk="0" hangingPunct="0">
              <a:lnSpc>
                <a:spcPct val="120000"/>
              </a:lnSpc>
            </a:pP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2.故事延续：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来一场长颈鹿和兔子的快跑比赛，让它们来测量从森林到家里所用的步数，可以用</a:t>
            </a: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2*2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的积木来记录它们的步数。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1165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大和小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3055" y="1130300"/>
            <a:ext cx="3602355" cy="4337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855" y="3600450"/>
            <a:ext cx="1419225" cy="1866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本节课学生将搭建一只长颈鹿和一只兔子，比较它们的大小，发现腿的长短和到达终点的关系。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/>
          </a:bodyPr>
          <a:lstStyle/>
          <a:p>
            <a:r>
              <a:rPr lang="zh-CN" altLang="en-US"/>
              <a:t>老师：在大草原上，住着一只长颈鹿和一只小兔子，它们是很好的朋友，也是邻居，兔子说：长颈鹿，我们算一算，我们从森林往家里走，我们一起测量下从森林到我们家，一共需要多少步。（同样的距离，腿长，用的步数越少，腿短，用的步数越多。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认识长颈鹿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      </a:t>
            </a:r>
            <a:r>
              <a:rPr lang="zh-CN" altLang="en-US" sz="2000"/>
              <a:t>长颈鹿（英文：Giraffe）是一种生长在非洲的反刍偶蹄动物，拉丁文名字的意思是“长着豹纹的骆驼” 。它们是世界上现存最高的陆生动物。站立时由头至脚可达6-8米，体重约700千克，刚出生的幼仔就有1.5米高。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主要吃各种树叶，尤喜含羞草属的树叶，一头长颈鹿每天能摄入63千克树叶和嫩枝。耐渴，在树叶水分充足的情况下可以一年不喝水</a:t>
            </a:r>
            <a:r>
              <a:rPr lang="zh-CN" altLang="zh-CN" sz="2000"/>
              <a:t>。</a:t>
            </a:r>
          </a:p>
          <a:p>
            <a:endParaRPr lang="en-US" altLang="zh-CN" sz="2000"/>
          </a:p>
          <a:p>
            <a:endParaRPr lang="en-US" altLang="zh-CN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1465" y="1525905"/>
            <a:ext cx="3383915" cy="4074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认识小兔子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     </a:t>
            </a:r>
            <a:r>
              <a:rPr lang="zh-CN" altLang="en-US" sz="2000"/>
              <a:t>兔</a:t>
            </a:r>
            <a:r>
              <a:rPr lang="en-US" altLang="zh-CN" sz="2000"/>
              <a:t>(</a:t>
            </a:r>
            <a:r>
              <a:rPr lang="zh-CN" altLang="zh-CN" sz="2000"/>
              <a:t>英文：Rabbit</a:t>
            </a:r>
            <a:r>
              <a:rPr lang="en-US" altLang="zh-CN" sz="2000"/>
              <a:t>)</a:t>
            </a:r>
            <a:r>
              <a:rPr lang="zh-CN" altLang="en-US" sz="2000"/>
              <a:t>具有管状长耳（耳长大于耳宽数倍），簇状短尾，比前肢长得多的强健后腿。</a:t>
            </a:r>
          </a:p>
          <a:p>
            <a:endParaRPr lang="zh-CN" altLang="en-US" sz="2000"/>
          </a:p>
          <a:p>
            <a:r>
              <a:rPr lang="zh-CN" altLang="en-US" sz="2000"/>
              <a:t>     兔是一种胆小的动物，突然喧闹声、生人和陌生动物，如猫狗等都会使它惊慌失措。在饲养管理中，应尽量避免引起兔子惊慌的声响，同时要禁止陌生人和猫狗等进入兔舍。家兔的听觉锐敏，嗅觉敏感，但它胆小怕惊而善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485" y="1168400"/>
            <a:ext cx="2685415" cy="4333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6430" y="69532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长颈鹿搭建清单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30" y="1942465"/>
            <a:ext cx="6227445" cy="44786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632</Words>
  <Application>Microsoft Office PowerPoint</Application>
  <PresentationFormat>宽屏</PresentationFormat>
  <Paragraphs>59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大和小</vt:lpstr>
      <vt:lpstr>课程解读</vt:lpstr>
      <vt:lpstr>联系</vt:lpstr>
      <vt:lpstr>认识长颈鹿</vt:lpstr>
      <vt:lpstr>认识小兔子</vt:lpstr>
      <vt:lpstr>长颈鹿搭建清单</vt:lpstr>
      <vt:lpstr>长颈鹿搭建</vt:lpstr>
      <vt:lpstr>长颈鹿搭建</vt:lpstr>
      <vt:lpstr>长颈鹿搭建</vt:lpstr>
      <vt:lpstr>搭建</vt:lpstr>
      <vt:lpstr>搭建</vt:lpstr>
      <vt:lpstr>搭建完成</vt:lpstr>
      <vt:lpstr>小兔子零件清单</vt:lpstr>
      <vt:lpstr>小兔子搭建</vt:lpstr>
      <vt:lpstr>小兔子搭建</vt:lpstr>
      <vt:lpstr>小兔子搭建</vt:lpstr>
      <vt:lpstr>小兔子搭建完成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93</cp:revision>
  <dcterms:created xsi:type="dcterms:W3CDTF">2016-02-26T11:51:00Z</dcterms:created>
  <dcterms:modified xsi:type="dcterms:W3CDTF">2019-09-08T02:15:04Z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