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91" r:id="rId2"/>
    <p:sldId id="492" r:id="rId3"/>
    <p:sldId id="493" r:id="rId4"/>
    <p:sldId id="256" r:id="rId5"/>
    <p:sldId id="257" r:id="rId6"/>
    <p:sldId id="437" r:id="rId7"/>
    <p:sldId id="259" r:id="rId8"/>
    <p:sldId id="299" r:id="rId9"/>
    <p:sldId id="357" r:id="rId10"/>
    <p:sldId id="479" r:id="rId11"/>
    <p:sldId id="480" r:id="rId12"/>
    <p:sldId id="481" r:id="rId13"/>
    <p:sldId id="482" r:id="rId14"/>
    <p:sldId id="483" r:id="rId15"/>
    <p:sldId id="454" r:id="rId16"/>
    <p:sldId id="393" r:id="rId17"/>
    <p:sldId id="271" r:id="rId18"/>
    <p:sldId id="289" r:id="rId19"/>
    <p:sldId id="292" r:id="rId20"/>
    <p:sldId id="461" r:id="rId21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10" y="2046605"/>
            <a:ext cx="5832475" cy="414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55" y="2103120"/>
            <a:ext cx="4857750" cy="42233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395" y="1974850"/>
            <a:ext cx="5110480" cy="4454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75405" y="2671445"/>
            <a:ext cx="4440555" cy="30727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23970" y="2430145"/>
            <a:ext cx="4544060" cy="34982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搭建完成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33650" y="2172970"/>
            <a:ext cx="6758305" cy="41821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973455" y="211455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听故事：你们听过狼孩的故事吗？（老师讲述下狼孩的故事），这个故事告诉我们一个什么道理呢？</a:t>
            </a:r>
          </a:p>
          <a:p>
            <a:pPr algn="just" eaLnBrk="0" hangingPunct="0">
              <a:lnSpc>
                <a:spcPct val="120000"/>
              </a:lnSpc>
            </a:pPr>
            <a:endParaRPr lang="en-US" alt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2.学生课后思考: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麻雀吃虫和农作物的种子，如果我们为了保护农作物而让麻雀全部消失，会发生什么情况呢？这样真的对农作物好吗？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b.</a:t>
            </a:r>
            <a:r>
              <a:rPr lang="zh-CN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想一想，还有自然界，还有什么动物是这样的关系的呢？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  <p:extLst>
      <p:ext uri="{BB962C8B-B14F-4D97-AF65-F5344CB8AC3E}">
        <p14:creationId xmlns:p14="http://schemas.microsoft.com/office/powerpoint/2010/main" val="211659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狼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DFBFC">
                  <a:alpha val="100000"/>
                </a:srgbClr>
              </a:clrFrom>
              <a:clrTo>
                <a:srgbClr val="FD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325" y="1209040"/>
            <a:ext cx="3914775" cy="44399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本节课学生将搭建一只狼，了解狼的外面的主要特征（眼睛，牙齿，嘴巴，长腿），狼在生态圈的作用；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2242185"/>
            <a:ext cx="9784715" cy="3600450"/>
          </a:xfrm>
        </p:spPr>
        <p:txBody>
          <a:bodyPr>
            <a:normAutofit/>
          </a:bodyPr>
          <a:lstStyle/>
          <a:p>
            <a:r>
              <a:rPr lang="zh-CN" altLang="en-US"/>
              <a:t>问：孩子们，你们看过喜洋洋和灰太狼的卡通片吗？</a:t>
            </a:r>
          </a:p>
          <a:p>
            <a:r>
              <a:rPr lang="zh-CN" altLang="zh-CN"/>
              <a:t>问：狼是吃什么的呢？（兔子，羊，等）羊是吃什么的呢？</a:t>
            </a:r>
          </a:p>
          <a:p>
            <a:r>
              <a:rPr lang="zh-CN" altLang="en-US"/>
              <a:t>问：如果狼族被消灭 ，草原上的草会会被谁吃光呢？为什么有的羊会被吃掉，有的羊不会被吃掉？你觉得吃掉的大多是怎样的羊？（生态圈，食物链的问题）</a:t>
            </a:r>
          </a:p>
          <a:p>
            <a:r>
              <a:rPr lang="zh-CN" altLang="en-US"/>
              <a:t>老师：今天我们来做一只狼吧。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认识狼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/>
              <a:t>狼（</a:t>
            </a:r>
            <a:r>
              <a:rPr lang="zh-CN" sz="2000"/>
              <a:t>英文：wolf</a:t>
            </a:r>
            <a:r>
              <a:rPr sz="2000"/>
              <a:t>）：Ⅱ 保护等级：国家二级保护动物。共46个亚种，体型中等、匀称，四肢修长，趾行性，利于快速奔跑。头腭尖形，颜面部长，鼻端突出，耳尖且直立，嗅觉灵敏，听觉发达。犬齿及裂齿发达；上臼齿具明显齿尖，下臼齿内侧具一小齿尖及后跟尖；臼齿齿冠直径大于外侧门齿高度；齿式为。毛粗而长。</a:t>
            </a:r>
          </a:p>
          <a:p>
            <a:endParaRPr sz="2000"/>
          </a:p>
          <a:p>
            <a:r>
              <a:rPr sz="2000"/>
              <a:t>狼的嘴长而窄，长着大约42颗牙齿。狼有五种牙齿，门牙、犬齿、前臼齿、裂齿和臼齿。其犬齿有四个，上下各两个，能有1.5英寸（3.8厘米）长，足以刺破猎物的皮以造成巨大的伤害。</a:t>
            </a:r>
          </a:p>
          <a:p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BFC">
                  <a:alpha val="100000"/>
                </a:srgbClr>
              </a:clrFrom>
              <a:clrTo>
                <a:srgbClr val="FD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95" y="2136140"/>
            <a:ext cx="3263900" cy="3702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24384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搭建清单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740" y="1124585"/>
            <a:ext cx="6005830" cy="51930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35" y="2303145"/>
            <a:ext cx="7238365" cy="36664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526</Words>
  <Application>Microsoft Office PowerPoint</Application>
  <PresentationFormat>宽屏</PresentationFormat>
  <Paragraphs>53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狼</vt:lpstr>
      <vt:lpstr>课程解读</vt:lpstr>
      <vt:lpstr>联系</vt:lpstr>
      <vt:lpstr>认识狼</vt:lpstr>
      <vt:lpstr>搭建清单</vt:lpstr>
      <vt:lpstr>搭建</vt:lpstr>
      <vt:lpstr>搭建</vt:lpstr>
      <vt:lpstr>搭建</vt:lpstr>
      <vt:lpstr>搭建</vt:lpstr>
      <vt:lpstr>搭建</vt:lpstr>
      <vt:lpstr>搭建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100</cp:revision>
  <dcterms:created xsi:type="dcterms:W3CDTF">2016-02-26T11:51:00Z</dcterms:created>
  <dcterms:modified xsi:type="dcterms:W3CDTF">2019-09-08T02:17:13Z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