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98" r:id="rId2"/>
    <p:sldId id="272" r:id="rId3"/>
    <p:sldId id="277" r:id="rId4"/>
    <p:sldId id="256" r:id="rId5"/>
    <p:sldId id="257" r:id="rId6"/>
    <p:sldId id="437" r:id="rId7"/>
    <p:sldId id="438" r:id="rId8"/>
    <p:sldId id="259" r:id="rId9"/>
    <p:sldId id="439" r:id="rId10"/>
    <p:sldId id="299" r:id="rId11"/>
    <p:sldId id="357" r:id="rId12"/>
    <p:sldId id="440" r:id="rId13"/>
    <p:sldId id="453" r:id="rId14"/>
    <p:sldId id="381" r:id="rId15"/>
    <p:sldId id="393" r:id="rId16"/>
    <p:sldId id="271" r:id="rId17"/>
    <p:sldId id="289" r:id="rId18"/>
    <p:sldId id="292" r:id="rId19"/>
    <p:sldId id="460" r:id="rId20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6430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搭建清单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4470" y="1945640"/>
            <a:ext cx="7029450" cy="4358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0055" y="2440305"/>
            <a:ext cx="8771255" cy="3533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0095" y="2399030"/>
            <a:ext cx="8133080" cy="32473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1155" y="2029460"/>
            <a:ext cx="6718935" cy="42843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搭建完成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795" y="2087880"/>
            <a:ext cx="6918325" cy="40017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1668780" y="2125345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1．比赛看谁的蛇跑得快；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2．大家都来猜一猜，谁的蛇是有毒的，谁的蛇是无毒的；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3．学生自选出本次的“蛇王”。</a:t>
            </a:r>
            <a:endParaRPr lang="en-US" alt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	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	引导学生课后思考: 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	蛇是怎么运动前进的？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b.	蛇为什么能够吞得下比自己身体粗好几倍的猎物呢？（在找不到答案的时候可以查阅书籍资料哦）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蛇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255" y="1242060"/>
            <a:ext cx="4075430" cy="39763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en-US" altLang="zh-CN" kern="1200" dirty="0">
                <a:latin typeface="+mn-lt"/>
                <a:ea typeface="+mn-ea"/>
                <a:cs typeface="+mn-cs"/>
              </a:rPr>
              <a:t>       </a:t>
            </a: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本节课学生将搭建一条蛇，了解蛇的特殊运动方式，	知道如何区分无毒和有毒蛇。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2242185"/>
            <a:ext cx="9784715" cy="3600450"/>
          </a:xfrm>
        </p:spPr>
        <p:txBody>
          <a:bodyPr>
            <a:normAutofit fontScale="97500" lnSpcReduction="10000"/>
          </a:bodyPr>
          <a:lstStyle/>
          <a:p>
            <a:r>
              <a:rPr lang="zh-CN" altLang="en-US"/>
              <a:t>问：今天我们来玩个小游戏，看看这张图片是什么字母呢？你觉得这个字母像一种什么小动物，请画一画。</a:t>
            </a:r>
          </a:p>
          <a:p>
            <a:r>
              <a:rPr lang="zh-CN" altLang="en-US"/>
              <a:t>老师：对，今天我们认识的小动物是蛇。</a:t>
            </a:r>
          </a:p>
          <a:p>
            <a:r>
              <a:rPr lang="zh-CN" altLang="en-US"/>
              <a:t>问：蛇没有腿，那它是怎么运动的呢？为什么他能够跑那么快呢？（蛇是靠弯曲时身体与粗糙的地面摩擦，推动身子而前进的）</a:t>
            </a:r>
          </a:p>
          <a:p>
            <a:r>
              <a:rPr lang="zh-CN" altLang="en-US"/>
              <a:t>老师：今天我们老师带同学们来做一条蛇吧。</a:t>
            </a:r>
          </a:p>
          <a:p>
            <a:r>
              <a:rPr lang="zh-CN" altLang="en-US"/>
              <a:t>老师：今天就看看谁做的蛇最灵活，弯曲的变化更大。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15851" y="629174"/>
            <a:ext cx="3457697" cy="308714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0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蛇是四肢退化的爬行动物的总称，属于爬行纲蛇目。正如所有爬行类一样，蛇类全身布满鳞片。</a:t>
            </a:r>
          </a:p>
          <a:p>
            <a:r>
              <a:rPr lang="zh-CN" altLang="en-US" sz="2000"/>
              <a:t>所有蛇类都是肉食性动物。目前全球总共有3,000多种蛇类。</a:t>
            </a:r>
          </a:p>
          <a:p>
            <a:r>
              <a:rPr lang="zh-CN" altLang="en-US" sz="2000"/>
              <a:t>身体细长，四肢退化，无可活动的眼睑，无耳孔，无四肢，无前肢带，身体表面覆盖有鳞。</a:t>
            </a:r>
          </a:p>
          <a:p>
            <a:r>
              <a:rPr lang="zh-CN" altLang="en-US" sz="2000"/>
              <a:t>蛇类是变温动物，体温低于人类，又被称为冷血动物，当环境温度低于15℃时,蛇会进入冬眠状态.</a:t>
            </a:r>
          </a:p>
          <a:p>
            <a:r>
              <a:rPr lang="zh-CN" altLang="en-US" sz="2000"/>
              <a:t>部分有毒，但大多数无毒。另外“十二生肖”中也有“蛇”这一属相。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515" y="2119630"/>
            <a:ext cx="3571875" cy="3484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无毒蛇和有毒蛇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7325" y="2019300"/>
            <a:ext cx="1914525" cy="2819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4820" y="2172970"/>
            <a:ext cx="2228850" cy="2809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25295" y="5562600"/>
            <a:ext cx="91884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有毒: 毒蛇头部呈三角形，一般头大脖子细，尾短而突然变细，皮肤花纹比较鲜艳。</a:t>
            </a:r>
          </a:p>
          <a:p>
            <a:r>
              <a:rPr lang="zh-CN" altLang="en-US"/>
              <a:t>无毒：头部呈椭圆形，有坚固的牙齿，尾部细长，皮肤花纹颜色不鲜艳。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560</Words>
  <Application>Microsoft Office PowerPoint</Application>
  <PresentationFormat>宽屏</PresentationFormat>
  <Paragraphs>59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蛇</vt:lpstr>
      <vt:lpstr>课程解读</vt:lpstr>
      <vt:lpstr>联系</vt:lpstr>
      <vt:lpstr>联系</vt:lpstr>
      <vt:lpstr>认识蛇</vt:lpstr>
      <vt:lpstr>无毒蛇和有毒蛇</vt:lpstr>
      <vt:lpstr>搭建清单</vt:lpstr>
      <vt:lpstr>搭建</vt:lpstr>
      <vt:lpstr>搭建</vt:lpstr>
      <vt:lpstr>搭建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87</cp:revision>
  <dcterms:created xsi:type="dcterms:W3CDTF">2016-02-26T11:51:00Z</dcterms:created>
  <dcterms:modified xsi:type="dcterms:W3CDTF">2019-09-08T02:24:26Z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