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462" r:id="rId2"/>
    <p:sldId id="463" r:id="rId3"/>
    <p:sldId id="464" r:id="rId4"/>
    <p:sldId id="256" r:id="rId5"/>
    <p:sldId id="257" r:id="rId6"/>
    <p:sldId id="437" r:id="rId7"/>
    <p:sldId id="438" r:id="rId8"/>
    <p:sldId id="259" r:id="rId9"/>
    <p:sldId id="299" r:id="rId10"/>
    <p:sldId id="357" r:id="rId11"/>
    <p:sldId id="440" r:id="rId12"/>
    <p:sldId id="441" r:id="rId13"/>
    <p:sldId id="453" r:id="rId14"/>
    <p:sldId id="381" r:id="rId15"/>
    <p:sldId id="393" r:id="rId16"/>
    <p:sldId id="271" r:id="rId17"/>
    <p:sldId id="289" r:id="rId18"/>
    <p:sldId id="292" r:id="rId19"/>
    <p:sldId id="461" r:id="rId20"/>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1973">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p:restoredTop sz="94660"/>
  </p:normalViewPr>
  <p:slideViewPr>
    <p:cSldViewPr snapToGrid="0" showGuides="1">
      <p:cViewPr varScale="1">
        <p:scale>
          <a:sx n="114" d="100"/>
          <a:sy n="114" d="100"/>
        </p:scale>
        <p:origin x="414" y="102"/>
      </p:cViewPr>
      <p:guideLst>
        <p:guide orient="horz" pos="1973"/>
        <p:guide pos="283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p>
            <a:pPr lvl="0" algn="r" eaLnBrk="1" fontAlgn="base" hangingPunct="1"/>
            <a:endParaRPr lang="en-US" altLang="en-US" sz="1200" strike="noStrike" noProof="1">
              <a:latin typeface="Verdana" panose="020B0604030504040204" pitchFamily="34" charset="0"/>
              <a:ea typeface="宋体" panose="02010600030101010101" pitchFamily="2" charset="-122"/>
              <a:cs typeface="+mn-ea"/>
            </a:endParaRPr>
          </a:p>
        </p:txBody>
      </p:sp>
      <p:sp>
        <p:nvSpPr>
          <p:cNvPr id="1946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5365"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微软雅黑" panose="020B0503020204020204" pitchFamily="34" charset="-122"/>
                <a:cs typeface="+mn-cs"/>
              </a:rPr>
              <a:t>单击此处编辑母版文本样式</a:t>
            </a: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微软雅黑" panose="020B0503020204020204" pitchFamily="34" charset="-122"/>
                <a:cs typeface="+mn-cs"/>
              </a:rPr>
              <a:t>第二级</a:t>
            </a: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微软雅黑" panose="020B0503020204020204" pitchFamily="34" charset="-122"/>
                <a:cs typeface="+mn-cs"/>
              </a:rPr>
              <a:t>第三级</a:t>
            </a: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微软雅黑" panose="020B0503020204020204" pitchFamily="34" charset="-122"/>
                <a:cs typeface="+mn-cs"/>
              </a:rPr>
              <a:t>第四级</a:t>
            </a: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微软雅黑" panose="020B0503020204020204" pitchFamily="34" charset="-122"/>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noProof="1" smtClean="0">
                <a:latin typeface="Verdana" panose="020B0604030504040204" pitchFamily="34" charset="0"/>
                <a:ea typeface="微软雅黑" panose="020B0503020204020204" pitchFamily="34"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5956BE7-476F-48F1-8E10-81AB76C6160A}" type="slidenum">
              <a:rPr kumimoji="0" lang="zh-CN" altLang="en-US" sz="1200" b="0" i="0" u="none" strike="noStrike" kern="1200" cap="none" spc="0" normalizeH="0" baseline="0" noProof="1" smtClean="0">
                <a:ln>
                  <a:noFill/>
                </a:ln>
                <a:solidFill>
                  <a:schemeClr val="tx1"/>
                </a:solidFill>
                <a:effectLst/>
                <a:uLnTx/>
                <a:uFillTx/>
                <a:latin typeface="Verdana" panose="020B0604030504040204" pitchFamily="34" charset="0"/>
                <a:ea typeface="微软雅黑" panose="020B0503020204020204" pitchFamily="34" charset="-122"/>
                <a:cs typeface="+mn-ea"/>
              </a:rPr>
              <a:t>‹#›</a:t>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1pPr>
    <a:lvl2pPr marL="457200"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2pPr>
    <a:lvl3pPr marL="914400"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3pPr>
    <a:lvl4pPr marL="1371600"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4pPr>
    <a:lvl5pPr marL="1828800"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533900" y="1331913"/>
            <a:ext cx="7048500" cy="2387600"/>
          </a:xfrm>
        </p:spPr>
        <p:txBody>
          <a:bodyPr anchor="b">
            <a:normAutofit/>
          </a:bodyPr>
          <a:lstStyle>
            <a:lvl1pPr algn="ctr">
              <a:defRPr lang="zh-CN" altLang="zh-CN" sz="6600" smtClean="0">
                <a:effectLst/>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4533900" y="3811588"/>
            <a:ext cx="7048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D4F1E37B-3CE2-429E-BABA-39E13DD7568C}" type="slidenum">
              <a:rPr kumimoji="0" lang="zh-CN" altLang="en-US" b="0" i="0" strike="noStrike" kern="1200" cap="none" spc="0" normalizeH="0" baseline="0" noProof="1" smtClean="0">
                <a:latin typeface="+mn-lt"/>
                <a:ea typeface="+mn-ea"/>
                <a:cs typeface="+mn-cs"/>
              </a:r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6"/>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3225800" y="1841500"/>
            <a:ext cx="2921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7"/>
          <p:cNvSpPr/>
          <p:nvPr/>
        </p:nvSpPr>
        <p:spPr>
          <a:xfrm>
            <a:off x="6121400" y="1841500"/>
            <a:ext cx="2921000" cy="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3225600" y="838800"/>
            <a:ext cx="5817600" cy="979200"/>
          </a:xfrm>
        </p:spPr>
        <p:txBody>
          <a:bodyPr lIns="0" tIns="0" rIns="0"/>
          <a:lstStyle>
            <a:lvl1pPr algn="ctr">
              <a:defRPr/>
            </a:lvl1pPr>
          </a:lstStyle>
          <a:p>
            <a:pPr fontAlgn="base"/>
            <a:r>
              <a:rPr lang="zh-CN" altLang="en-US" strike="noStrike" noProof="1"/>
              <a:t>单击此处编辑母版标题样式</a:t>
            </a:r>
          </a:p>
        </p:txBody>
      </p:sp>
      <p:sp>
        <p:nvSpPr>
          <p:cNvPr id="3" name="内容占位符 2"/>
          <p:cNvSpPr>
            <a:spLocks noGrp="1"/>
          </p:cNvSpPr>
          <p:nvPr>
            <p:ph idx="1"/>
          </p:nvPr>
        </p:nvSpPr>
        <p:spPr>
          <a:xfrm>
            <a:off x="1202400" y="2538000"/>
            <a:ext cx="9784800" cy="3272400"/>
          </a:xfrm>
        </p:spPr>
        <p:txBody>
          <a:bodyPr>
            <a:normAutofit/>
          </a:bodyPr>
          <a:lstStyle>
            <a:lvl1pPr marL="0" indent="0" algn="just">
              <a:lnSpc>
                <a:spcPct val="150000"/>
              </a:lnSpc>
              <a:spcBef>
                <a:spcPts val="0"/>
              </a:spcBef>
              <a:buFont typeface="Arial" panose="020B0604020202020204" pitchFamily="34" charset="0"/>
              <a:buNone/>
              <a:defRPr sz="2400"/>
            </a:lvl1pPr>
            <a:lvl2pPr marL="457200" indent="0">
              <a:buNone/>
              <a:defRPr sz="2000"/>
            </a:lvl2pPr>
            <a:lvl3pPr marL="914400" indent="0">
              <a:buNone/>
              <a:defRPr sz="1800"/>
            </a:lvl3pPr>
            <a:lvl4pPr marL="1371600" indent="0">
              <a:buNone/>
              <a:defRPr sz="1800"/>
            </a:lvl4pPr>
            <a:lvl5pPr marL="1828800" indent="0">
              <a:buNone/>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4F1F3102-0E3B-47D8-96BC-60BA838A9D8D}" type="slidenum">
              <a:rPr kumimoji="0" lang="zh-CN" altLang="en-US" b="0" i="0" strike="noStrike" kern="1200" cap="none" spc="0" normalizeH="0" baseline="0" noProof="1" smtClean="0">
                <a:latin typeface="+mn-lt"/>
                <a:ea typeface="+mn-ea"/>
                <a:cs typeface="+mn-cs"/>
              </a:r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任意多边形 6"/>
          <p:cNvSpPr/>
          <p:nvPr/>
        </p:nvSpPr>
        <p:spPr>
          <a:xfrm>
            <a:off x="4084638" y="1495425"/>
            <a:ext cx="4022725" cy="2646363"/>
          </a:xfrm>
          <a:custGeom>
            <a:avLst/>
            <a:gdLst>
              <a:gd name="connsiteX0" fmla="*/ 2375591 w 4051227"/>
              <a:gd name="connsiteY0" fmla="*/ 0 h 2555482"/>
              <a:gd name="connsiteX1" fmla="*/ 3276960 w 4051227"/>
              <a:gd name="connsiteY1" fmla="*/ 710647 h 2555482"/>
              <a:gd name="connsiteX2" fmla="*/ 3294689 w 4051227"/>
              <a:gd name="connsiteY2" fmla="*/ 880769 h 2555482"/>
              <a:gd name="connsiteX3" fmla="*/ 3355440 w 4051227"/>
              <a:gd name="connsiteY3" fmla="*/ 874776 h 2555482"/>
              <a:gd name="connsiteX4" fmla="*/ 4051227 w 4051227"/>
              <a:gd name="connsiteY4" fmla="*/ 1555637 h 2555482"/>
              <a:gd name="connsiteX5" fmla="*/ 3355440 w 4051227"/>
              <a:gd name="connsiteY5" fmla="*/ 2236498 h 2555482"/>
              <a:gd name="connsiteX6" fmla="*/ 3053787 w 4051227"/>
              <a:gd name="connsiteY6" fmla="*/ 2169358 h 2555482"/>
              <a:gd name="connsiteX7" fmla="*/ 2981341 w 4051227"/>
              <a:gd name="connsiteY7" fmla="*/ 2128610 h 2555482"/>
              <a:gd name="connsiteX8" fmla="*/ 2968546 w 4051227"/>
              <a:gd name="connsiteY8" fmla="*/ 2152917 h 2555482"/>
              <a:gd name="connsiteX9" fmla="*/ 2594953 w 4051227"/>
              <a:gd name="connsiteY9" fmla="*/ 2416630 h 2555482"/>
              <a:gd name="connsiteX10" fmla="*/ 2139833 w 4051227"/>
              <a:gd name="connsiteY10" fmla="*/ 2372107 h 2555482"/>
              <a:gd name="connsiteX11" fmla="*/ 2071153 w 4051227"/>
              <a:gd name="connsiteY11" fmla="*/ 2328172 h 2555482"/>
              <a:gd name="connsiteX12" fmla="*/ 2068586 w 4051227"/>
              <a:gd name="connsiteY12" fmla="*/ 2332800 h 2555482"/>
              <a:gd name="connsiteX13" fmla="*/ 1640589 w 4051227"/>
              <a:gd name="connsiteY13" fmla="*/ 2555482 h 2555482"/>
              <a:gd name="connsiteX14" fmla="*/ 1134929 w 4051227"/>
              <a:gd name="connsiteY14" fmla="*/ 2152199 h 2555482"/>
              <a:gd name="connsiteX15" fmla="*/ 1124669 w 4051227"/>
              <a:gd name="connsiteY15" fmla="*/ 2052605 h 2555482"/>
              <a:gd name="connsiteX16" fmla="*/ 1064485 w 4051227"/>
              <a:gd name="connsiteY16" fmla="*/ 2101375 h 2555482"/>
              <a:gd name="connsiteX17" fmla="*/ 682752 w 4051227"/>
              <a:gd name="connsiteY17" fmla="*/ 2215896 h 2555482"/>
              <a:gd name="connsiteX18" fmla="*/ 0 w 4051227"/>
              <a:gd name="connsiteY18" fmla="*/ 1545336 h 2555482"/>
              <a:gd name="connsiteX19" fmla="*/ 545154 w 4051227"/>
              <a:gd name="connsiteY19" fmla="*/ 888400 h 2555482"/>
              <a:gd name="connsiteX20" fmla="*/ 583960 w 4051227"/>
              <a:gd name="connsiteY20" fmla="*/ 884557 h 2555482"/>
              <a:gd name="connsiteX21" fmla="*/ 548735 w 4051227"/>
              <a:gd name="connsiteY21" fmla="*/ 806407 h 2555482"/>
              <a:gd name="connsiteX22" fmla="*/ 515549 w 4051227"/>
              <a:gd name="connsiteY22" fmla="*/ 611777 h 2555482"/>
              <a:gd name="connsiteX23" fmla="*/ 1062447 w 4051227"/>
              <a:gd name="connsiteY23" fmla="*/ 45720 h 2555482"/>
              <a:gd name="connsiteX24" fmla="*/ 1566367 w 4051227"/>
              <a:gd name="connsiteY24" fmla="*/ 391442 h 2555482"/>
              <a:gd name="connsiteX25" fmla="*/ 1582680 w 4051227"/>
              <a:gd name="connsiteY25" fmla="*/ 445834 h 2555482"/>
              <a:gd name="connsiteX26" fmla="*/ 1612662 w 4051227"/>
              <a:gd name="connsiteY26" fmla="*/ 392400 h 2555482"/>
              <a:gd name="connsiteX27" fmla="*/ 2375591 w 4051227"/>
              <a:gd name="connsiteY27" fmla="*/ 0 h 255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51227" h="2555482">
                <a:moveTo>
                  <a:pt x="2375591" y="0"/>
                </a:moveTo>
                <a:cubicBezTo>
                  <a:pt x="2820210" y="0"/>
                  <a:pt x="3191168" y="305082"/>
                  <a:pt x="3276960" y="710647"/>
                </a:cubicBezTo>
                <a:lnTo>
                  <a:pt x="3294689" y="880769"/>
                </a:lnTo>
                <a:lnTo>
                  <a:pt x="3355440" y="874776"/>
                </a:lnTo>
                <a:cubicBezTo>
                  <a:pt x="3739713" y="874776"/>
                  <a:pt x="4051227" y="1179608"/>
                  <a:pt x="4051227" y="1555637"/>
                </a:cubicBezTo>
                <a:cubicBezTo>
                  <a:pt x="4051227" y="1931666"/>
                  <a:pt x="3739713" y="2236498"/>
                  <a:pt x="3355440" y="2236498"/>
                </a:cubicBezTo>
                <a:cubicBezTo>
                  <a:pt x="3247363" y="2236498"/>
                  <a:pt x="3145042" y="2212385"/>
                  <a:pt x="3053787" y="2169358"/>
                </a:cubicBezTo>
                <a:lnTo>
                  <a:pt x="2981341" y="2128610"/>
                </a:lnTo>
                <a:lnTo>
                  <a:pt x="2968546" y="2152917"/>
                </a:lnTo>
                <a:cubicBezTo>
                  <a:pt x="2887688" y="2276187"/>
                  <a:pt x="2756769" y="2373830"/>
                  <a:pt x="2594953" y="2416630"/>
                </a:cubicBezTo>
                <a:cubicBezTo>
                  <a:pt x="2433137" y="2459429"/>
                  <a:pt x="2271062" y="2439281"/>
                  <a:pt x="2139833" y="2372107"/>
                </a:cubicBezTo>
                <a:lnTo>
                  <a:pt x="2071153" y="2328172"/>
                </a:lnTo>
                <a:lnTo>
                  <a:pt x="2068586" y="2332800"/>
                </a:lnTo>
                <a:cubicBezTo>
                  <a:pt x="1975831" y="2467150"/>
                  <a:pt x="1818752" y="2555482"/>
                  <a:pt x="1640589" y="2555482"/>
                </a:cubicBezTo>
                <a:cubicBezTo>
                  <a:pt x="1391162" y="2555482"/>
                  <a:pt x="1183058" y="2382352"/>
                  <a:pt x="1134929" y="2152199"/>
                </a:cubicBezTo>
                <a:lnTo>
                  <a:pt x="1124669" y="2052605"/>
                </a:lnTo>
                <a:lnTo>
                  <a:pt x="1064485" y="2101375"/>
                </a:lnTo>
                <a:cubicBezTo>
                  <a:pt x="955518" y="2173678"/>
                  <a:pt x="824155" y="2215896"/>
                  <a:pt x="682752" y="2215896"/>
                </a:cubicBezTo>
                <a:cubicBezTo>
                  <a:pt x="305678" y="2215896"/>
                  <a:pt x="0" y="1915676"/>
                  <a:pt x="0" y="1545336"/>
                </a:cubicBezTo>
                <a:cubicBezTo>
                  <a:pt x="0" y="1221289"/>
                  <a:pt x="234035" y="950927"/>
                  <a:pt x="545154" y="888400"/>
                </a:cubicBezTo>
                <a:lnTo>
                  <a:pt x="583960" y="884557"/>
                </a:lnTo>
                <a:lnTo>
                  <a:pt x="548735" y="806407"/>
                </a:lnTo>
                <a:cubicBezTo>
                  <a:pt x="527266" y="745718"/>
                  <a:pt x="515549" y="680164"/>
                  <a:pt x="515549" y="611777"/>
                </a:cubicBezTo>
                <a:cubicBezTo>
                  <a:pt x="515549" y="299152"/>
                  <a:pt x="760404" y="45720"/>
                  <a:pt x="1062447" y="45720"/>
                </a:cubicBezTo>
                <a:cubicBezTo>
                  <a:pt x="1288979" y="45720"/>
                  <a:pt x="1483343" y="188276"/>
                  <a:pt x="1566367" y="391442"/>
                </a:cubicBezTo>
                <a:lnTo>
                  <a:pt x="1582680" y="445834"/>
                </a:lnTo>
                <a:lnTo>
                  <a:pt x="1612662" y="392400"/>
                </a:lnTo>
                <a:cubicBezTo>
                  <a:pt x="1778004" y="155654"/>
                  <a:pt x="2058006" y="0"/>
                  <a:pt x="2375591" y="0"/>
                </a:cubicBez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任意多边形 7"/>
          <p:cNvSpPr/>
          <p:nvPr/>
        </p:nvSpPr>
        <p:spPr>
          <a:xfrm>
            <a:off x="4152900" y="1450975"/>
            <a:ext cx="1077913" cy="1241425"/>
          </a:xfrm>
          <a:custGeom>
            <a:avLst/>
            <a:gdLst>
              <a:gd name="connsiteX0" fmla="*/ 1795520 w 3591040"/>
              <a:gd name="connsiteY0" fmla="*/ 0 h 4138404"/>
              <a:gd name="connsiteX1" fmla="*/ 3591040 w 3591040"/>
              <a:gd name="connsiteY1" fmla="*/ 1795520 h 4138404"/>
              <a:gd name="connsiteX2" fmla="*/ 2937637 w 3591040"/>
              <a:gd name="connsiteY2" fmla="*/ 3181030 h 4138404"/>
              <a:gd name="connsiteX3" fmla="*/ 2832706 w 3591040"/>
              <a:gd name="connsiteY3" fmla="*/ 3259497 h 4138404"/>
              <a:gd name="connsiteX4" fmla="*/ 2758532 w 3591040"/>
              <a:gd name="connsiteY4" fmla="*/ 3364541 h 4138404"/>
              <a:gd name="connsiteX5" fmla="*/ 2391019 w 3591040"/>
              <a:gd name="connsiteY5" fmla="*/ 4138404 h 4138404"/>
              <a:gd name="connsiteX6" fmla="*/ 1224346 w 3591040"/>
              <a:gd name="connsiteY6" fmla="*/ 4138404 h 4138404"/>
              <a:gd name="connsiteX7" fmla="*/ 856627 w 3591040"/>
              <a:gd name="connsiteY7" fmla="*/ 3365712 h 4138404"/>
              <a:gd name="connsiteX8" fmla="*/ 806085 w 3591040"/>
              <a:gd name="connsiteY8" fmla="*/ 3293176 h 4138404"/>
              <a:gd name="connsiteX9" fmla="*/ 791628 w 3591040"/>
              <a:gd name="connsiteY9" fmla="*/ 3284393 h 4138404"/>
              <a:gd name="connsiteX10" fmla="*/ 0 w 3591040"/>
              <a:gd name="connsiteY10" fmla="*/ 1795520 h 4138404"/>
              <a:gd name="connsiteX11" fmla="*/ 1795520 w 3591040"/>
              <a:gd name="connsiteY11" fmla="*/ 0 h 413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1040" h="4138404">
                <a:moveTo>
                  <a:pt x="1795520" y="0"/>
                </a:moveTo>
                <a:cubicBezTo>
                  <a:pt x="2787158" y="0"/>
                  <a:pt x="3591040" y="803882"/>
                  <a:pt x="3591040" y="1795520"/>
                </a:cubicBezTo>
                <a:cubicBezTo>
                  <a:pt x="3591040" y="2353316"/>
                  <a:pt x="3336687" y="2851705"/>
                  <a:pt x="2937637" y="3181030"/>
                </a:cubicBezTo>
                <a:lnTo>
                  <a:pt x="2832706" y="3259497"/>
                </a:lnTo>
                <a:lnTo>
                  <a:pt x="2758532" y="3364541"/>
                </a:lnTo>
                <a:cubicBezTo>
                  <a:pt x="2404211" y="3874605"/>
                  <a:pt x="2512461" y="3850742"/>
                  <a:pt x="2391019" y="4138404"/>
                </a:cubicBezTo>
                <a:lnTo>
                  <a:pt x="1224346" y="4138404"/>
                </a:lnTo>
                <a:cubicBezTo>
                  <a:pt x="1085361" y="3862418"/>
                  <a:pt x="1208960" y="3881577"/>
                  <a:pt x="856627" y="3365712"/>
                </a:cubicBezTo>
                <a:lnTo>
                  <a:pt x="806085" y="3293176"/>
                </a:lnTo>
                <a:lnTo>
                  <a:pt x="791628" y="3284393"/>
                </a:lnTo>
                <a:cubicBezTo>
                  <a:pt x="314016" y="2961725"/>
                  <a:pt x="0" y="2415294"/>
                  <a:pt x="0" y="1795520"/>
                </a:cubicBezTo>
                <a:cubicBezTo>
                  <a:pt x="0" y="803882"/>
                  <a:pt x="803882" y="0"/>
                  <a:pt x="1795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空心弧 27"/>
          <p:cNvSpPr/>
          <p:nvPr/>
        </p:nvSpPr>
        <p:spPr>
          <a:xfrm rot="18665169">
            <a:off x="4113213" y="1641475"/>
            <a:ext cx="644525" cy="200025"/>
          </a:xfrm>
          <a:custGeom>
            <a:avLst/>
            <a:gdLst>
              <a:gd name="connsiteX0" fmla="*/ 0 w 1838586"/>
              <a:gd name="connsiteY0" fmla="*/ 559837 h 1119674"/>
              <a:gd name="connsiteX1" fmla="*/ 919293 w 1838586"/>
              <a:gd name="connsiteY1" fmla="*/ 0 h 1119674"/>
              <a:gd name="connsiteX2" fmla="*/ 1838586 w 1838586"/>
              <a:gd name="connsiteY2" fmla="*/ 559837 h 1119674"/>
              <a:gd name="connsiteX3" fmla="*/ 1558668 w 1838586"/>
              <a:gd name="connsiteY3" fmla="*/ 559837 h 1119674"/>
              <a:gd name="connsiteX4" fmla="*/ 919293 w 1838586"/>
              <a:gd name="connsiteY4" fmla="*/ 279918 h 1119674"/>
              <a:gd name="connsiteX5" fmla="*/ 279918 w 1838586"/>
              <a:gd name="connsiteY5" fmla="*/ 559837 h 1119674"/>
              <a:gd name="connsiteX6" fmla="*/ 0 w 1838586"/>
              <a:gd name="connsiteY6" fmla="*/ 559837 h 1119674"/>
              <a:gd name="connsiteX0-1" fmla="*/ 0 w 2049700"/>
              <a:gd name="connsiteY0-2" fmla="*/ 557426 h 559837"/>
              <a:gd name="connsiteX1-3" fmla="*/ 1130407 w 2049700"/>
              <a:gd name="connsiteY1-4" fmla="*/ 0 h 559837"/>
              <a:gd name="connsiteX2-5" fmla="*/ 2049700 w 2049700"/>
              <a:gd name="connsiteY2-6" fmla="*/ 559837 h 559837"/>
              <a:gd name="connsiteX3-7" fmla="*/ 1769782 w 2049700"/>
              <a:gd name="connsiteY3-8" fmla="*/ 559837 h 559837"/>
              <a:gd name="connsiteX4-9" fmla="*/ 1130407 w 2049700"/>
              <a:gd name="connsiteY4-10" fmla="*/ 279918 h 559837"/>
              <a:gd name="connsiteX5-11" fmla="*/ 491032 w 2049700"/>
              <a:gd name="connsiteY5-12" fmla="*/ 559837 h 559837"/>
              <a:gd name="connsiteX6-13" fmla="*/ 0 w 2049700"/>
              <a:gd name="connsiteY6-14" fmla="*/ 557426 h 559837"/>
              <a:gd name="connsiteX0-15" fmla="*/ 0 w 2049700"/>
              <a:gd name="connsiteY0-16" fmla="*/ 557426 h 780982"/>
              <a:gd name="connsiteX1-17" fmla="*/ 1130407 w 2049700"/>
              <a:gd name="connsiteY1-18" fmla="*/ 0 h 780982"/>
              <a:gd name="connsiteX2-19" fmla="*/ 2049700 w 2049700"/>
              <a:gd name="connsiteY2-20" fmla="*/ 559837 h 780982"/>
              <a:gd name="connsiteX3-21" fmla="*/ 1769782 w 2049700"/>
              <a:gd name="connsiteY3-22" fmla="*/ 559837 h 780982"/>
              <a:gd name="connsiteX4-23" fmla="*/ 1130407 w 2049700"/>
              <a:gd name="connsiteY4-24" fmla="*/ 279918 h 780982"/>
              <a:gd name="connsiteX5-25" fmla="*/ 211385 w 2049700"/>
              <a:gd name="connsiteY5-26" fmla="*/ 780982 h 780982"/>
              <a:gd name="connsiteX6-27" fmla="*/ 0 w 2049700"/>
              <a:gd name="connsiteY6-28" fmla="*/ 557426 h 780982"/>
              <a:gd name="connsiteX0-29" fmla="*/ 0 w 2049700"/>
              <a:gd name="connsiteY0-30" fmla="*/ 557426 h 766733"/>
              <a:gd name="connsiteX1-31" fmla="*/ 1130407 w 2049700"/>
              <a:gd name="connsiteY1-32" fmla="*/ 0 h 766733"/>
              <a:gd name="connsiteX2-33" fmla="*/ 2049700 w 2049700"/>
              <a:gd name="connsiteY2-34" fmla="*/ 559837 h 766733"/>
              <a:gd name="connsiteX3-35" fmla="*/ 1769782 w 2049700"/>
              <a:gd name="connsiteY3-36" fmla="*/ 559837 h 766733"/>
              <a:gd name="connsiteX4-37" fmla="*/ 1130407 w 2049700"/>
              <a:gd name="connsiteY4-38" fmla="*/ 279918 h 766733"/>
              <a:gd name="connsiteX5-39" fmla="*/ 119173 w 2049700"/>
              <a:gd name="connsiteY5-40" fmla="*/ 766733 h 766733"/>
              <a:gd name="connsiteX6-41" fmla="*/ 0 w 2049700"/>
              <a:gd name="connsiteY6-42" fmla="*/ 557426 h 766733"/>
              <a:gd name="connsiteX0-43" fmla="*/ 0 w 2049700"/>
              <a:gd name="connsiteY0-44" fmla="*/ 557426 h 766733"/>
              <a:gd name="connsiteX1-45" fmla="*/ 1130407 w 2049700"/>
              <a:gd name="connsiteY1-46" fmla="*/ 0 h 766733"/>
              <a:gd name="connsiteX2-47" fmla="*/ 2049700 w 2049700"/>
              <a:gd name="connsiteY2-48" fmla="*/ 559837 h 766733"/>
              <a:gd name="connsiteX3-49" fmla="*/ 1769782 w 2049700"/>
              <a:gd name="connsiteY3-50" fmla="*/ 559837 h 766733"/>
              <a:gd name="connsiteX4-51" fmla="*/ 1130407 w 2049700"/>
              <a:gd name="connsiteY4-52" fmla="*/ 279918 h 766733"/>
              <a:gd name="connsiteX5-53" fmla="*/ 119173 w 2049700"/>
              <a:gd name="connsiteY5-54" fmla="*/ 766733 h 766733"/>
              <a:gd name="connsiteX6-55" fmla="*/ 0 w 2049700"/>
              <a:gd name="connsiteY6-56" fmla="*/ 557426 h 766733"/>
              <a:gd name="connsiteX0-57" fmla="*/ 0 w 2338174"/>
              <a:gd name="connsiteY0-58" fmla="*/ 559302 h 768609"/>
              <a:gd name="connsiteX1-59" fmla="*/ 1130407 w 2338174"/>
              <a:gd name="connsiteY1-60" fmla="*/ 1876 h 768609"/>
              <a:gd name="connsiteX2-61" fmla="*/ 2338174 w 2338174"/>
              <a:gd name="connsiteY2-62" fmla="*/ 723363 h 768609"/>
              <a:gd name="connsiteX3-63" fmla="*/ 1769782 w 2338174"/>
              <a:gd name="connsiteY3-64" fmla="*/ 561713 h 768609"/>
              <a:gd name="connsiteX4-65" fmla="*/ 1130407 w 2338174"/>
              <a:gd name="connsiteY4-66" fmla="*/ 281794 h 768609"/>
              <a:gd name="connsiteX5-67" fmla="*/ 119173 w 2338174"/>
              <a:gd name="connsiteY5-68" fmla="*/ 768609 h 768609"/>
              <a:gd name="connsiteX6-69" fmla="*/ 0 w 2338174"/>
              <a:gd name="connsiteY6-70" fmla="*/ 559302 h 768609"/>
              <a:gd name="connsiteX0-71" fmla="*/ 0 w 2338174"/>
              <a:gd name="connsiteY0-72" fmla="*/ 559302 h 817372"/>
              <a:gd name="connsiteX1-73" fmla="*/ 1130407 w 2338174"/>
              <a:gd name="connsiteY1-74" fmla="*/ 1876 h 817372"/>
              <a:gd name="connsiteX2-75" fmla="*/ 2338174 w 2338174"/>
              <a:gd name="connsiteY2-76" fmla="*/ 723363 h 817372"/>
              <a:gd name="connsiteX3-77" fmla="*/ 1769782 w 2338174"/>
              <a:gd name="connsiteY3-78" fmla="*/ 561713 h 817372"/>
              <a:gd name="connsiteX4-79" fmla="*/ 1130407 w 2338174"/>
              <a:gd name="connsiteY4-80" fmla="*/ 281794 h 817372"/>
              <a:gd name="connsiteX5-81" fmla="*/ 119173 w 2338174"/>
              <a:gd name="connsiteY5-82" fmla="*/ 768609 h 817372"/>
              <a:gd name="connsiteX6-83" fmla="*/ 0 w 2338174"/>
              <a:gd name="connsiteY6-84" fmla="*/ 559302 h 817372"/>
              <a:gd name="connsiteX0-85" fmla="*/ 0 w 2338174"/>
              <a:gd name="connsiteY0-86" fmla="*/ 559302 h 846680"/>
              <a:gd name="connsiteX1-87" fmla="*/ 1130407 w 2338174"/>
              <a:gd name="connsiteY1-88" fmla="*/ 1876 h 846680"/>
              <a:gd name="connsiteX2-89" fmla="*/ 2338174 w 2338174"/>
              <a:gd name="connsiteY2-90" fmla="*/ 723363 h 846680"/>
              <a:gd name="connsiteX3-91" fmla="*/ 1769782 w 2338174"/>
              <a:gd name="connsiteY3-92" fmla="*/ 561713 h 846680"/>
              <a:gd name="connsiteX4-93" fmla="*/ 1130407 w 2338174"/>
              <a:gd name="connsiteY4-94" fmla="*/ 281794 h 846680"/>
              <a:gd name="connsiteX5-95" fmla="*/ 119173 w 2338174"/>
              <a:gd name="connsiteY5-96" fmla="*/ 768609 h 846680"/>
              <a:gd name="connsiteX6-97" fmla="*/ 0 w 2338174"/>
              <a:gd name="connsiteY6-98" fmla="*/ 559302 h 846680"/>
              <a:gd name="connsiteX0-99" fmla="*/ 0 w 2338174"/>
              <a:gd name="connsiteY0-100" fmla="*/ 559302 h 768609"/>
              <a:gd name="connsiteX1-101" fmla="*/ 1130407 w 2338174"/>
              <a:gd name="connsiteY1-102" fmla="*/ 1876 h 768609"/>
              <a:gd name="connsiteX2-103" fmla="*/ 2338174 w 2338174"/>
              <a:gd name="connsiteY2-104" fmla="*/ 723363 h 768609"/>
              <a:gd name="connsiteX3-105" fmla="*/ 1130407 w 2338174"/>
              <a:gd name="connsiteY3-106" fmla="*/ 281794 h 768609"/>
              <a:gd name="connsiteX4-107" fmla="*/ 119173 w 2338174"/>
              <a:gd name="connsiteY4-108" fmla="*/ 768609 h 768609"/>
              <a:gd name="connsiteX5-109" fmla="*/ 0 w 2338174"/>
              <a:gd name="connsiteY5-110" fmla="*/ 559302 h 768609"/>
              <a:gd name="connsiteX0-111" fmla="*/ 0 w 2407878"/>
              <a:gd name="connsiteY0-112" fmla="*/ 559302 h 768609"/>
              <a:gd name="connsiteX1-113" fmla="*/ 1130407 w 2407878"/>
              <a:gd name="connsiteY1-114" fmla="*/ 1876 h 768609"/>
              <a:gd name="connsiteX2-115" fmla="*/ 2338174 w 2407878"/>
              <a:gd name="connsiteY2-116" fmla="*/ 723363 h 768609"/>
              <a:gd name="connsiteX3-117" fmla="*/ 1130407 w 2407878"/>
              <a:gd name="connsiteY3-118" fmla="*/ 281794 h 768609"/>
              <a:gd name="connsiteX4-119" fmla="*/ 119173 w 2407878"/>
              <a:gd name="connsiteY4-120" fmla="*/ 768609 h 768609"/>
              <a:gd name="connsiteX5-121" fmla="*/ 0 w 2407878"/>
              <a:gd name="connsiteY5-122" fmla="*/ 559302 h 768609"/>
              <a:gd name="connsiteX0-123" fmla="*/ 0 w 2369469"/>
              <a:gd name="connsiteY0-124" fmla="*/ 560194 h 769501"/>
              <a:gd name="connsiteX1-125" fmla="*/ 1130407 w 2369469"/>
              <a:gd name="connsiteY1-126" fmla="*/ 2768 h 769501"/>
              <a:gd name="connsiteX2-127" fmla="*/ 2298138 w 2369469"/>
              <a:gd name="connsiteY2-128" fmla="*/ 763387 h 769501"/>
              <a:gd name="connsiteX3-129" fmla="*/ 1130407 w 2369469"/>
              <a:gd name="connsiteY3-130" fmla="*/ 282686 h 769501"/>
              <a:gd name="connsiteX4-131" fmla="*/ 119173 w 2369469"/>
              <a:gd name="connsiteY4-132" fmla="*/ 769501 h 769501"/>
              <a:gd name="connsiteX5-133" fmla="*/ 0 w 2369469"/>
              <a:gd name="connsiteY5-134" fmla="*/ 560194 h 769501"/>
              <a:gd name="connsiteX0-135" fmla="*/ 0 w 2365734"/>
              <a:gd name="connsiteY0-136" fmla="*/ 560194 h 769501"/>
              <a:gd name="connsiteX1-137" fmla="*/ 1130407 w 2365734"/>
              <a:gd name="connsiteY1-138" fmla="*/ 2768 h 769501"/>
              <a:gd name="connsiteX2-139" fmla="*/ 2298138 w 2365734"/>
              <a:gd name="connsiteY2-140" fmla="*/ 763387 h 769501"/>
              <a:gd name="connsiteX3-141" fmla="*/ 1130407 w 2365734"/>
              <a:gd name="connsiteY3-142" fmla="*/ 282686 h 769501"/>
              <a:gd name="connsiteX4-143" fmla="*/ 119173 w 2365734"/>
              <a:gd name="connsiteY4-144" fmla="*/ 769501 h 769501"/>
              <a:gd name="connsiteX5-145" fmla="*/ 0 w 2365734"/>
              <a:gd name="connsiteY5-146" fmla="*/ 560194 h 769501"/>
              <a:gd name="connsiteX0-147" fmla="*/ 0 w 2532632"/>
              <a:gd name="connsiteY0-148" fmla="*/ 557708 h 767015"/>
              <a:gd name="connsiteX1-149" fmla="*/ 1130407 w 2532632"/>
              <a:gd name="connsiteY1-150" fmla="*/ 282 h 767015"/>
              <a:gd name="connsiteX2-151" fmla="*/ 2471325 w 2532632"/>
              <a:gd name="connsiteY2-152" fmla="*/ 617718 h 767015"/>
              <a:gd name="connsiteX3-153" fmla="*/ 1130407 w 2532632"/>
              <a:gd name="connsiteY3-154" fmla="*/ 280200 h 767015"/>
              <a:gd name="connsiteX4-155" fmla="*/ 119173 w 2532632"/>
              <a:gd name="connsiteY4-156" fmla="*/ 767015 h 767015"/>
              <a:gd name="connsiteX5-157" fmla="*/ 0 w 2532632"/>
              <a:gd name="connsiteY5-158" fmla="*/ 557708 h 767015"/>
              <a:gd name="connsiteX0-159" fmla="*/ 0 w 2289888"/>
              <a:gd name="connsiteY0-160" fmla="*/ 560172 h 769479"/>
              <a:gd name="connsiteX1-161" fmla="*/ 1130407 w 2289888"/>
              <a:gd name="connsiteY1-162" fmla="*/ 2746 h 769479"/>
              <a:gd name="connsiteX2-163" fmla="*/ 2218970 w 2289888"/>
              <a:gd name="connsiteY2-164" fmla="*/ 762462 h 769479"/>
              <a:gd name="connsiteX3-165" fmla="*/ 1130407 w 2289888"/>
              <a:gd name="connsiteY3-166" fmla="*/ 282664 h 769479"/>
              <a:gd name="connsiteX4-167" fmla="*/ 119173 w 2289888"/>
              <a:gd name="connsiteY4-168" fmla="*/ 769479 h 769479"/>
              <a:gd name="connsiteX5-169" fmla="*/ 0 w 2289888"/>
              <a:gd name="connsiteY5-170" fmla="*/ 560172 h 769479"/>
              <a:gd name="connsiteX0-171" fmla="*/ 0 w 2328728"/>
              <a:gd name="connsiteY0-172" fmla="*/ 560172 h 769479"/>
              <a:gd name="connsiteX1-173" fmla="*/ 1130407 w 2328728"/>
              <a:gd name="connsiteY1-174" fmla="*/ 2746 h 769479"/>
              <a:gd name="connsiteX2-175" fmla="*/ 2218970 w 2328728"/>
              <a:gd name="connsiteY2-176" fmla="*/ 762462 h 769479"/>
              <a:gd name="connsiteX3-177" fmla="*/ 1130407 w 2328728"/>
              <a:gd name="connsiteY3-178" fmla="*/ 282664 h 769479"/>
              <a:gd name="connsiteX4-179" fmla="*/ 119173 w 2328728"/>
              <a:gd name="connsiteY4-180" fmla="*/ 769479 h 769479"/>
              <a:gd name="connsiteX5-181" fmla="*/ 0 w 2328728"/>
              <a:gd name="connsiteY5-182" fmla="*/ 560172 h 769479"/>
              <a:gd name="connsiteX0-183" fmla="*/ 0 w 2329652"/>
              <a:gd name="connsiteY0-184" fmla="*/ 558735 h 768042"/>
              <a:gd name="connsiteX1-185" fmla="*/ 1130407 w 2329652"/>
              <a:gd name="connsiteY1-186" fmla="*/ 1309 h 768042"/>
              <a:gd name="connsiteX2-187" fmla="*/ 2218970 w 2329652"/>
              <a:gd name="connsiteY2-188" fmla="*/ 761025 h 768042"/>
              <a:gd name="connsiteX3-189" fmla="*/ 1130407 w 2329652"/>
              <a:gd name="connsiteY3-190" fmla="*/ 281227 h 768042"/>
              <a:gd name="connsiteX4-191" fmla="*/ 119173 w 2329652"/>
              <a:gd name="connsiteY4-192" fmla="*/ 768042 h 768042"/>
              <a:gd name="connsiteX5-193" fmla="*/ 0 w 2329652"/>
              <a:gd name="connsiteY5-194" fmla="*/ 558735 h 768042"/>
              <a:gd name="connsiteX0-195" fmla="*/ 0 w 2329652"/>
              <a:gd name="connsiteY0-196" fmla="*/ 558735 h 768042"/>
              <a:gd name="connsiteX1-197" fmla="*/ 1130407 w 2329652"/>
              <a:gd name="connsiteY1-198" fmla="*/ 1309 h 768042"/>
              <a:gd name="connsiteX2-199" fmla="*/ 2218970 w 2329652"/>
              <a:gd name="connsiteY2-200" fmla="*/ 761025 h 768042"/>
              <a:gd name="connsiteX3-201" fmla="*/ 1130407 w 2329652"/>
              <a:gd name="connsiteY3-202" fmla="*/ 281227 h 768042"/>
              <a:gd name="connsiteX4-203" fmla="*/ 119173 w 2329652"/>
              <a:gd name="connsiteY4-204" fmla="*/ 768042 h 768042"/>
              <a:gd name="connsiteX5-205" fmla="*/ 0 w 2329652"/>
              <a:gd name="connsiteY5-206" fmla="*/ 558735 h 768042"/>
              <a:gd name="connsiteX0-207" fmla="*/ 0 w 2329652"/>
              <a:gd name="connsiteY0-208" fmla="*/ 558735 h 763913"/>
              <a:gd name="connsiteX1-209" fmla="*/ 1130407 w 2329652"/>
              <a:gd name="connsiteY1-210" fmla="*/ 1309 h 763913"/>
              <a:gd name="connsiteX2-211" fmla="*/ 2218970 w 2329652"/>
              <a:gd name="connsiteY2-212" fmla="*/ 761025 h 763913"/>
              <a:gd name="connsiteX3-213" fmla="*/ 1130407 w 2329652"/>
              <a:gd name="connsiteY3-214" fmla="*/ 281227 h 763913"/>
              <a:gd name="connsiteX4-215" fmla="*/ 568694 w 2329652"/>
              <a:gd name="connsiteY4-216" fmla="*/ 693995 h 763913"/>
              <a:gd name="connsiteX5-217" fmla="*/ 0 w 2329652"/>
              <a:gd name="connsiteY5-218" fmla="*/ 558735 h 763913"/>
              <a:gd name="connsiteX0-219" fmla="*/ 39186 w 2368838"/>
              <a:gd name="connsiteY0-220" fmla="*/ 558735 h 763913"/>
              <a:gd name="connsiteX1-221" fmla="*/ 1169593 w 2368838"/>
              <a:gd name="connsiteY1-222" fmla="*/ 1309 h 763913"/>
              <a:gd name="connsiteX2-223" fmla="*/ 2258156 w 2368838"/>
              <a:gd name="connsiteY2-224" fmla="*/ 761025 h 763913"/>
              <a:gd name="connsiteX3-225" fmla="*/ 1169593 w 2368838"/>
              <a:gd name="connsiteY3-226" fmla="*/ 281227 h 763913"/>
              <a:gd name="connsiteX4-227" fmla="*/ 607880 w 2368838"/>
              <a:gd name="connsiteY4-228" fmla="*/ 693995 h 763913"/>
              <a:gd name="connsiteX5-229" fmla="*/ 39186 w 2368838"/>
              <a:gd name="connsiteY5-230" fmla="*/ 558735 h 763913"/>
              <a:gd name="connsiteX0-231" fmla="*/ 100981 w 2321483"/>
              <a:gd name="connsiteY0-232" fmla="*/ 440247 h 776166"/>
              <a:gd name="connsiteX1-233" fmla="*/ 1124325 w 2321483"/>
              <a:gd name="connsiteY1-234" fmla="*/ 13562 h 776166"/>
              <a:gd name="connsiteX2-235" fmla="*/ 2212888 w 2321483"/>
              <a:gd name="connsiteY2-236" fmla="*/ 773278 h 776166"/>
              <a:gd name="connsiteX3-237" fmla="*/ 1124325 w 2321483"/>
              <a:gd name="connsiteY3-238" fmla="*/ 293480 h 776166"/>
              <a:gd name="connsiteX4-239" fmla="*/ 562612 w 2321483"/>
              <a:gd name="connsiteY4-240" fmla="*/ 706248 h 776166"/>
              <a:gd name="connsiteX5-241" fmla="*/ 100981 w 2321483"/>
              <a:gd name="connsiteY5-242" fmla="*/ 440247 h 776166"/>
              <a:gd name="connsiteX0-243" fmla="*/ 230762 w 2451264"/>
              <a:gd name="connsiteY0-244" fmla="*/ 440247 h 776166"/>
              <a:gd name="connsiteX1-245" fmla="*/ 1254106 w 2451264"/>
              <a:gd name="connsiteY1-246" fmla="*/ 13562 h 776166"/>
              <a:gd name="connsiteX2-247" fmla="*/ 2342669 w 2451264"/>
              <a:gd name="connsiteY2-248" fmla="*/ 773278 h 776166"/>
              <a:gd name="connsiteX3-249" fmla="*/ 1254106 w 2451264"/>
              <a:gd name="connsiteY3-250" fmla="*/ 293480 h 776166"/>
              <a:gd name="connsiteX4-251" fmla="*/ 692393 w 2451264"/>
              <a:gd name="connsiteY4-252" fmla="*/ 706248 h 776166"/>
              <a:gd name="connsiteX5-253" fmla="*/ 230762 w 2451264"/>
              <a:gd name="connsiteY5-254" fmla="*/ 440247 h 776166"/>
              <a:gd name="connsiteX0-255" fmla="*/ 230762 w 2451264"/>
              <a:gd name="connsiteY0-256" fmla="*/ 436835 h 772754"/>
              <a:gd name="connsiteX1-257" fmla="*/ 1254106 w 2451264"/>
              <a:gd name="connsiteY1-258" fmla="*/ 10150 h 772754"/>
              <a:gd name="connsiteX2-259" fmla="*/ 2342669 w 2451264"/>
              <a:gd name="connsiteY2-260" fmla="*/ 769866 h 772754"/>
              <a:gd name="connsiteX3-261" fmla="*/ 1254106 w 2451264"/>
              <a:gd name="connsiteY3-262" fmla="*/ 290068 h 772754"/>
              <a:gd name="connsiteX4-263" fmla="*/ 692393 w 2451264"/>
              <a:gd name="connsiteY4-264" fmla="*/ 702836 h 772754"/>
              <a:gd name="connsiteX5-265" fmla="*/ 230762 w 2451264"/>
              <a:gd name="connsiteY5-266" fmla="*/ 436835 h 772754"/>
              <a:gd name="connsiteX0-267" fmla="*/ 236469 w 2456971"/>
              <a:gd name="connsiteY0-268" fmla="*/ 436835 h 772754"/>
              <a:gd name="connsiteX1-269" fmla="*/ 1259813 w 2456971"/>
              <a:gd name="connsiteY1-270" fmla="*/ 10150 h 772754"/>
              <a:gd name="connsiteX2-271" fmla="*/ 2348376 w 2456971"/>
              <a:gd name="connsiteY2-272" fmla="*/ 769866 h 772754"/>
              <a:gd name="connsiteX3-273" fmla="*/ 1259813 w 2456971"/>
              <a:gd name="connsiteY3-274" fmla="*/ 290068 h 772754"/>
              <a:gd name="connsiteX4-275" fmla="*/ 698100 w 2456971"/>
              <a:gd name="connsiteY4-276" fmla="*/ 702836 h 772754"/>
              <a:gd name="connsiteX5-277" fmla="*/ 236469 w 2456971"/>
              <a:gd name="connsiteY5-278" fmla="*/ 436835 h 772754"/>
              <a:gd name="connsiteX0-279" fmla="*/ 327300 w 2547802"/>
              <a:gd name="connsiteY0-280" fmla="*/ 436835 h 772754"/>
              <a:gd name="connsiteX1-281" fmla="*/ 1350644 w 2547802"/>
              <a:gd name="connsiteY1-282" fmla="*/ 10150 h 772754"/>
              <a:gd name="connsiteX2-283" fmla="*/ 2439207 w 2547802"/>
              <a:gd name="connsiteY2-284" fmla="*/ 769866 h 772754"/>
              <a:gd name="connsiteX3-285" fmla="*/ 1350644 w 2547802"/>
              <a:gd name="connsiteY3-286" fmla="*/ 290068 h 772754"/>
              <a:gd name="connsiteX4-287" fmla="*/ 617249 w 2547802"/>
              <a:gd name="connsiteY4-288" fmla="*/ 714072 h 772754"/>
              <a:gd name="connsiteX5-289" fmla="*/ 327300 w 2547802"/>
              <a:gd name="connsiteY5-290" fmla="*/ 436835 h 772754"/>
              <a:gd name="connsiteX0-291" fmla="*/ 327300 w 2547802"/>
              <a:gd name="connsiteY0-292" fmla="*/ 436835 h 772754"/>
              <a:gd name="connsiteX1-293" fmla="*/ 1350644 w 2547802"/>
              <a:gd name="connsiteY1-294" fmla="*/ 10150 h 772754"/>
              <a:gd name="connsiteX2-295" fmla="*/ 2439207 w 2547802"/>
              <a:gd name="connsiteY2-296" fmla="*/ 769866 h 772754"/>
              <a:gd name="connsiteX3-297" fmla="*/ 1350644 w 2547802"/>
              <a:gd name="connsiteY3-298" fmla="*/ 290068 h 772754"/>
              <a:gd name="connsiteX4-299" fmla="*/ 617249 w 2547802"/>
              <a:gd name="connsiteY4-300" fmla="*/ 714072 h 772754"/>
              <a:gd name="connsiteX5-301" fmla="*/ 327300 w 2547802"/>
              <a:gd name="connsiteY5-302" fmla="*/ 436835 h 772754"/>
              <a:gd name="connsiteX0-303" fmla="*/ 0 w 2220502"/>
              <a:gd name="connsiteY0-304" fmla="*/ 431563 h 767482"/>
              <a:gd name="connsiteX1-305" fmla="*/ 1023344 w 2220502"/>
              <a:gd name="connsiteY1-306" fmla="*/ 4878 h 767482"/>
              <a:gd name="connsiteX2-307" fmla="*/ 2111907 w 2220502"/>
              <a:gd name="connsiteY2-308" fmla="*/ 764594 h 767482"/>
              <a:gd name="connsiteX3-309" fmla="*/ 1023344 w 2220502"/>
              <a:gd name="connsiteY3-310" fmla="*/ 284796 h 767482"/>
              <a:gd name="connsiteX4-311" fmla="*/ 0 w 2220502"/>
              <a:gd name="connsiteY4-312" fmla="*/ 431563 h 767482"/>
              <a:gd name="connsiteX0-313" fmla="*/ 18775 w 2239277"/>
              <a:gd name="connsiteY0-314" fmla="*/ 431563 h 767482"/>
              <a:gd name="connsiteX1-315" fmla="*/ 1042119 w 2239277"/>
              <a:gd name="connsiteY1-316" fmla="*/ 4878 h 767482"/>
              <a:gd name="connsiteX2-317" fmla="*/ 2130682 w 2239277"/>
              <a:gd name="connsiteY2-318" fmla="*/ 764594 h 767482"/>
              <a:gd name="connsiteX3-319" fmla="*/ 1042119 w 2239277"/>
              <a:gd name="connsiteY3-320" fmla="*/ 284796 h 767482"/>
              <a:gd name="connsiteX4-321" fmla="*/ 428270 w 2239277"/>
              <a:gd name="connsiteY4-322" fmla="*/ 345446 h 767482"/>
              <a:gd name="connsiteX5-323" fmla="*/ 18775 w 2239277"/>
              <a:gd name="connsiteY5-324" fmla="*/ 431563 h 767482"/>
              <a:gd name="connsiteX0-325" fmla="*/ 15362 w 2331513"/>
              <a:gd name="connsiteY0-326" fmla="*/ 624178 h 763233"/>
              <a:gd name="connsiteX1-327" fmla="*/ 1133328 w 2331513"/>
              <a:gd name="connsiteY1-328" fmla="*/ 629 h 763233"/>
              <a:gd name="connsiteX2-329" fmla="*/ 2221891 w 2331513"/>
              <a:gd name="connsiteY2-330" fmla="*/ 760345 h 763233"/>
              <a:gd name="connsiteX3-331" fmla="*/ 1133328 w 2331513"/>
              <a:gd name="connsiteY3-332" fmla="*/ 280547 h 763233"/>
              <a:gd name="connsiteX4-333" fmla="*/ 519479 w 2331513"/>
              <a:gd name="connsiteY4-334" fmla="*/ 341197 h 763233"/>
              <a:gd name="connsiteX5-335" fmla="*/ 15362 w 2331513"/>
              <a:gd name="connsiteY5-336" fmla="*/ 624178 h 763233"/>
              <a:gd name="connsiteX0-337" fmla="*/ 22134 w 2338285"/>
              <a:gd name="connsiteY0-338" fmla="*/ 624178 h 763233"/>
              <a:gd name="connsiteX1-339" fmla="*/ 1140100 w 2338285"/>
              <a:gd name="connsiteY1-340" fmla="*/ 629 h 763233"/>
              <a:gd name="connsiteX2-341" fmla="*/ 2228663 w 2338285"/>
              <a:gd name="connsiteY2-342" fmla="*/ 760345 h 763233"/>
              <a:gd name="connsiteX3-343" fmla="*/ 1140100 w 2338285"/>
              <a:gd name="connsiteY3-344" fmla="*/ 280547 h 763233"/>
              <a:gd name="connsiteX4-345" fmla="*/ 366408 w 2338285"/>
              <a:gd name="connsiteY4-346" fmla="*/ 471335 h 763233"/>
              <a:gd name="connsiteX5-347" fmla="*/ 22134 w 2338285"/>
              <a:gd name="connsiteY5-348" fmla="*/ 624178 h 763233"/>
              <a:gd name="connsiteX0-349" fmla="*/ 26828 w 2342979"/>
              <a:gd name="connsiteY0-350" fmla="*/ 624178 h 763233"/>
              <a:gd name="connsiteX1-351" fmla="*/ 1144794 w 2342979"/>
              <a:gd name="connsiteY1-352" fmla="*/ 629 h 763233"/>
              <a:gd name="connsiteX2-353" fmla="*/ 2233357 w 2342979"/>
              <a:gd name="connsiteY2-354" fmla="*/ 760345 h 763233"/>
              <a:gd name="connsiteX3-355" fmla="*/ 1144794 w 2342979"/>
              <a:gd name="connsiteY3-356" fmla="*/ 280547 h 763233"/>
              <a:gd name="connsiteX4-357" fmla="*/ 371102 w 2342979"/>
              <a:gd name="connsiteY4-358" fmla="*/ 471335 h 763233"/>
              <a:gd name="connsiteX5-359" fmla="*/ 26828 w 2342979"/>
              <a:gd name="connsiteY5-360" fmla="*/ 624178 h 763233"/>
              <a:gd name="connsiteX0-361" fmla="*/ 26828 w 2372983"/>
              <a:gd name="connsiteY0-362" fmla="*/ 630248 h 769303"/>
              <a:gd name="connsiteX1-363" fmla="*/ 1144794 w 2372983"/>
              <a:gd name="connsiteY1-364" fmla="*/ 6699 h 769303"/>
              <a:gd name="connsiteX2-365" fmla="*/ 2233357 w 2372983"/>
              <a:gd name="connsiteY2-366" fmla="*/ 766415 h 769303"/>
              <a:gd name="connsiteX3-367" fmla="*/ 1144794 w 2372983"/>
              <a:gd name="connsiteY3-368" fmla="*/ 286617 h 769303"/>
              <a:gd name="connsiteX4-369" fmla="*/ 371102 w 2372983"/>
              <a:gd name="connsiteY4-370" fmla="*/ 477405 h 769303"/>
              <a:gd name="connsiteX5-371" fmla="*/ 26828 w 2372983"/>
              <a:gd name="connsiteY5-372" fmla="*/ 630248 h 769303"/>
              <a:gd name="connsiteX0-373" fmla="*/ 25873 w 2353688"/>
              <a:gd name="connsiteY0-374" fmla="*/ 481489 h 765836"/>
              <a:gd name="connsiteX1-375" fmla="*/ 1155377 w 2353688"/>
              <a:gd name="connsiteY1-376" fmla="*/ 3232 h 765836"/>
              <a:gd name="connsiteX2-377" fmla="*/ 2243940 w 2353688"/>
              <a:gd name="connsiteY2-378" fmla="*/ 762948 h 765836"/>
              <a:gd name="connsiteX3-379" fmla="*/ 1155377 w 2353688"/>
              <a:gd name="connsiteY3-380" fmla="*/ 283150 h 765836"/>
              <a:gd name="connsiteX4-381" fmla="*/ 381685 w 2353688"/>
              <a:gd name="connsiteY4-382" fmla="*/ 473938 h 765836"/>
              <a:gd name="connsiteX5-383" fmla="*/ 25873 w 2353688"/>
              <a:gd name="connsiteY5-384" fmla="*/ 481489 h 765836"/>
              <a:gd name="connsiteX0-385" fmla="*/ 25873 w 2358220"/>
              <a:gd name="connsiteY0-386" fmla="*/ 478367 h 762714"/>
              <a:gd name="connsiteX1-387" fmla="*/ 1155377 w 2358220"/>
              <a:gd name="connsiteY1-388" fmla="*/ 110 h 762714"/>
              <a:gd name="connsiteX2-389" fmla="*/ 2243940 w 2358220"/>
              <a:gd name="connsiteY2-390" fmla="*/ 759826 h 762714"/>
              <a:gd name="connsiteX3-391" fmla="*/ 1155377 w 2358220"/>
              <a:gd name="connsiteY3-392" fmla="*/ 280028 h 762714"/>
              <a:gd name="connsiteX4-393" fmla="*/ 381685 w 2358220"/>
              <a:gd name="connsiteY4-394" fmla="*/ 470816 h 762714"/>
              <a:gd name="connsiteX5-395" fmla="*/ 25873 w 2358220"/>
              <a:gd name="connsiteY5-396" fmla="*/ 478367 h 762714"/>
              <a:gd name="connsiteX0-397" fmla="*/ 41788 w 2374135"/>
              <a:gd name="connsiteY0-398" fmla="*/ 478367 h 762714"/>
              <a:gd name="connsiteX1-399" fmla="*/ 1171292 w 2374135"/>
              <a:gd name="connsiteY1-400" fmla="*/ 110 h 762714"/>
              <a:gd name="connsiteX2-401" fmla="*/ 2259855 w 2374135"/>
              <a:gd name="connsiteY2-402" fmla="*/ 759826 h 762714"/>
              <a:gd name="connsiteX3-403" fmla="*/ 1171292 w 2374135"/>
              <a:gd name="connsiteY3-404" fmla="*/ 280028 h 762714"/>
              <a:gd name="connsiteX4-405" fmla="*/ 397600 w 2374135"/>
              <a:gd name="connsiteY4-406" fmla="*/ 470816 h 762714"/>
              <a:gd name="connsiteX5-407" fmla="*/ 41788 w 2374135"/>
              <a:gd name="connsiteY5-408" fmla="*/ 478367 h 762714"/>
              <a:gd name="connsiteX0-409" fmla="*/ 41788 w 2374135"/>
              <a:gd name="connsiteY0-410" fmla="*/ 478367 h 762714"/>
              <a:gd name="connsiteX1-411" fmla="*/ 1171292 w 2374135"/>
              <a:gd name="connsiteY1-412" fmla="*/ 110 h 762714"/>
              <a:gd name="connsiteX2-413" fmla="*/ 2259855 w 2374135"/>
              <a:gd name="connsiteY2-414" fmla="*/ 759826 h 762714"/>
              <a:gd name="connsiteX3-415" fmla="*/ 1171292 w 2374135"/>
              <a:gd name="connsiteY3-416" fmla="*/ 280028 h 762714"/>
              <a:gd name="connsiteX4-417" fmla="*/ 397600 w 2374135"/>
              <a:gd name="connsiteY4-418" fmla="*/ 470816 h 762714"/>
              <a:gd name="connsiteX5-419" fmla="*/ 41788 w 2374135"/>
              <a:gd name="connsiteY5-420" fmla="*/ 478367 h 762714"/>
              <a:gd name="connsiteX0-421" fmla="*/ 41788 w 2374135"/>
              <a:gd name="connsiteY0-422" fmla="*/ 478367 h 762646"/>
              <a:gd name="connsiteX1-423" fmla="*/ 1171292 w 2374135"/>
              <a:gd name="connsiteY1-424" fmla="*/ 110 h 762646"/>
              <a:gd name="connsiteX2-425" fmla="*/ 2259855 w 2374135"/>
              <a:gd name="connsiteY2-426" fmla="*/ 759826 h 762646"/>
              <a:gd name="connsiteX3-427" fmla="*/ 1400200 w 2374135"/>
              <a:gd name="connsiteY3-428" fmla="*/ 266317 h 762646"/>
              <a:gd name="connsiteX4-429" fmla="*/ 397600 w 2374135"/>
              <a:gd name="connsiteY4-430" fmla="*/ 470816 h 762646"/>
              <a:gd name="connsiteX5-431" fmla="*/ 41788 w 2374135"/>
              <a:gd name="connsiteY5-432" fmla="*/ 478367 h 762646"/>
              <a:gd name="connsiteX0-433" fmla="*/ 41788 w 2374135"/>
              <a:gd name="connsiteY0-434" fmla="*/ 478367 h 762646"/>
              <a:gd name="connsiteX1-435" fmla="*/ 1171292 w 2374135"/>
              <a:gd name="connsiteY1-436" fmla="*/ 110 h 762646"/>
              <a:gd name="connsiteX2-437" fmla="*/ 2259855 w 2374135"/>
              <a:gd name="connsiteY2-438" fmla="*/ 759826 h 762646"/>
              <a:gd name="connsiteX3-439" fmla="*/ 1400200 w 2374135"/>
              <a:gd name="connsiteY3-440" fmla="*/ 266317 h 762646"/>
              <a:gd name="connsiteX4-441" fmla="*/ 397600 w 2374135"/>
              <a:gd name="connsiteY4-442" fmla="*/ 470816 h 762646"/>
              <a:gd name="connsiteX5-443" fmla="*/ 41788 w 2374135"/>
              <a:gd name="connsiteY5-444" fmla="*/ 478367 h 762646"/>
              <a:gd name="connsiteX0-445" fmla="*/ 41788 w 2374135"/>
              <a:gd name="connsiteY0-446" fmla="*/ 478367 h 762445"/>
              <a:gd name="connsiteX1-447" fmla="*/ 1171292 w 2374135"/>
              <a:gd name="connsiteY1-448" fmla="*/ 110 h 762445"/>
              <a:gd name="connsiteX2-449" fmla="*/ 2259855 w 2374135"/>
              <a:gd name="connsiteY2-450" fmla="*/ 759826 h 762445"/>
              <a:gd name="connsiteX3-451" fmla="*/ 1417299 w 2374135"/>
              <a:gd name="connsiteY3-452" fmla="*/ 221918 h 762445"/>
              <a:gd name="connsiteX4-453" fmla="*/ 397600 w 2374135"/>
              <a:gd name="connsiteY4-454" fmla="*/ 470816 h 762445"/>
              <a:gd name="connsiteX5-455" fmla="*/ 41788 w 2374135"/>
              <a:gd name="connsiteY5-456" fmla="*/ 478367 h 762445"/>
              <a:gd name="connsiteX0-457" fmla="*/ 41788 w 2374135"/>
              <a:gd name="connsiteY0-458" fmla="*/ 478367 h 763212"/>
              <a:gd name="connsiteX1-459" fmla="*/ 1171292 w 2374135"/>
              <a:gd name="connsiteY1-460" fmla="*/ 110 h 763212"/>
              <a:gd name="connsiteX2-461" fmla="*/ 2259855 w 2374135"/>
              <a:gd name="connsiteY2-462" fmla="*/ 759826 h 763212"/>
              <a:gd name="connsiteX3-463" fmla="*/ 1417299 w 2374135"/>
              <a:gd name="connsiteY3-464" fmla="*/ 221918 h 763212"/>
              <a:gd name="connsiteX4-465" fmla="*/ 397600 w 2374135"/>
              <a:gd name="connsiteY4-466" fmla="*/ 470816 h 763212"/>
              <a:gd name="connsiteX5-467" fmla="*/ 41788 w 2374135"/>
              <a:gd name="connsiteY5-468" fmla="*/ 478367 h 763212"/>
              <a:gd name="connsiteX0-469" fmla="*/ 41788 w 2374135"/>
              <a:gd name="connsiteY0-470" fmla="*/ 478367 h 763437"/>
              <a:gd name="connsiteX1-471" fmla="*/ 1171292 w 2374135"/>
              <a:gd name="connsiteY1-472" fmla="*/ 110 h 763437"/>
              <a:gd name="connsiteX2-473" fmla="*/ 2259855 w 2374135"/>
              <a:gd name="connsiteY2-474" fmla="*/ 759826 h 763437"/>
              <a:gd name="connsiteX3-475" fmla="*/ 1415357 w 2374135"/>
              <a:gd name="connsiteY3-476" fmla="*/ 252207 h 763437"/>
              <a:gd name="connsiteX4-477" fmla="*/ 397600 w 2374135"/>
              <a:gd name="connsiteY4-478" fmla="*/ 470816 h 763437"/>
              <a:gd name="connsiteX5-479" fmla="*/ 41788 w 2374135"/>
              <a:gd name="connsiteY5-480" fmla="*/ 478367 h 763437"/>
              <a:gd name="connsiteX0-481" fmla="*/ 41788 w 2374135"/>
              <a:gd name="connsiteY0-482" fmla="*/ 478367 h 763437"/>
              <a:gd name="connsiteX1-483" fmla="*/ 1171292 w 2374135"/>
              <a:gd name="connsiteY1-484" fmla="*/ 110 h 763437"/>
              <a:gd name="connsiteX2-485" fmla="*/ 2259855 w 2374135"/>
              <a:gd name="connsiteY2-486" fmla="*/ 759826 h 763437"/>
              <a:gd name="connsiteX3-487" fmla="*/ 1415357 w 2374135"/>
              <a:gd name="connsiteY3-488" fmla="*/ 252207 h 763437"/>
              <a:gd name="connsiteX4-489" fmla="*/ 397600 w 2374135"/>
              <a:gd name="connsiteY4-490" fmla="*/ 470816 h 763437"/>
              <a:gd name="connsiteX5-491" fmla="*/ 41788 w 2374135"/>
              <a:gd name="connsiteY5-492" fmla="*/ 478367 h 763437"/>
              <a:gd name="connsiteX0-493" fmla="*/ 41788 w 2370937"/>
              <a:gd name="connsiteY0-494" fmla="*/ 466336 h 751406"/>
              <a:gd name="connsiteX1-495" fmla="*/ 1127766 w 2370937"/>
              <a:gd name="connsiteY1-496" fmla="*/ 114 h 751406"/>
              <a:gd name="connsiteX2-497" fmla="*/ 2259855 w 2370937"/>
              <a:gd name="connsiteY2-498" fmla="*/ 747795 h 751406"/>
              <a:gd name="connsiteX3-499" fmla="*/ 1415357 w 2370937"/>
              <a:gd name="connsiteY3-500" fmla="*/ 240176 h 751406"/>
              <a:gd name="connsiteX4-501" fmla="*/ 397600 w 2370937"/>
              <a:gd name="connsiteY4-502" fmla="*/ 458785 h 751406"/>
              <a:gd name="connsiteX5-503" fmla="*/ 41788 w 2370937"/>
              <a:gd name="connsiteY5-504" fmla="*/ 466336 h 751406"/>
              <a:gd name="connsiteX0-505" fmla="*/ 41788 w 2273135"/>
              <a:gd name="connsiteY0-506" fmla="*/ 477933 h 763003"/>
              <a:gd name="connsiteX1-507" fmla="*/ 1127766 w 2273135"/>
              <a:gd name="connsiteY1-508" fmla="*/ 11711 h 763003"/>
              <a:gd name="connsiteX2-509" fmla="*/ 1875517 w 2273135"/>
              <a:gd name="connsiteY2-510" fmla="*/ 193032 h 763003"/>
              <a:gd name="connsiteX3-511" fmla="*/ 2259855 w 2273135"/>
              <a:gd name="connsiteY3-512" fmla="*/ 759392 h 763003"/>
              <a:gd name="connsiteX4-513" fmla="*/ 1415357 w 2273135"/>
              <a:gd name="connsiteY4-514" fmla="*/ 251773 h 763003"/>
              <a:gd name="connsiteX5-515" fmla="*/ 397600 w 2273135"/>
              <a:gd name="connsiteY5-516" fmla="*/ 470382 h 763003"/>
              <a:gd name="connsiteX6-517" fmla="*/ 41788 w 2273135"/>
              <a:gd name="connsiteY6-518" fmla="*/ 477933 h 763003"/>
              <a:gd name="connsiteX0-519" fmla="*/ 41788 w 2273135"/>
              <a:gd name="connsiteY0-520" fmla="*/ 484314 h 769384"/>
              <a:gd name="connsiteX1-521" fmla="*/ 1127766 w 2273135"/>
              <a:gd name="connsiteY1-522" fmla="*/ 18092 h 769384"/>
              <a:gd name="connsiteX2-523" fmla="*/ 1875517 w 2273135"/>
              <a:gd name="connsiteY2-524" fmla="*/ 199413 h 769384"/>
              <a:gd name="connsiteX3-525" fmla="*/ 2259855 w 2273135"/>
              <a:gd name="connsiteY3-526" fmla="*/ 765773 h 769384"/>
              <a:gd name="connsiteX4-527" fmla="*/ 1415357 w 2273135"/>
              <a:gd name="connsiteY4-528" fmla="*/ 258154 h 769384"/>
              <a:gd name="connsiteX5-529" fmla="*/ 397600 w 2273135"/>
              <a:gd name="connsiteY5-530" fmla="*/ 476763 h 769384"/>
              <a:gd name="connsiteX6-531" fmla="*/ 41788 w 2273135"/>
              <a:gd name="connsiteY6-532" fmla="*/ 484314 h 769384"/>
              <a:gd name="connsiteX0-533" fmla="*/ 41788 w 2359350"/>
              <a:gd name="connsiteY0-534" fmla="*/ 484314 h 769384"/>
              <a:gd name="connsiteX1-535" fmla="*/ 1127766 w 2359350"/>
              <a:gd name="connsiteY1-536" fmla="*/ 18092 h 769384"/>
              <a:gd name="connsiteX2-537" fmla="*/ 1875517 w 2359350"/>
              <a:gd name="connsiteY2-538" fmla="*/ 199413 h 769384"/>
              <a:gd name="connsiteX3-539" fmla="*/ 2259855 w 2359350"/>
              <a:gd name="connsiteY3-540" fmla="*/ 765773 h 769384"/>
              <a:gd name="connsiteX4-541" fmla="*/ 1415357 w 2359350"/>
              <a:gd name="connsiteY4-542" fmla="*/ 258154 h 769384"/>
              <a:gd name="connsiteX5-543" fmla="*/ 397600 w 2359350"/>
              <a:gd name="connsiteY5-544" fmla="*/ 476763 h 769384"/>
              <a:gd name="connsiteX6-545" fmla="*/ 41788 w 2359350"/>
              <a:gd name="connsiteY6-546" fmla="*/ 484314 h 769384"/>
              <a:gd name="connsiteX0-547" fmla="*/ 41788 w 2314608"/>
              <a:gd name="connsiteY0-548" fmla="*/ 484314 h 769384"/>
              <a:gd name="connsiteX1-549" fmla="*/ 1127766 w 2314608"/>
              <a:gd name="connsiteY1-550" fmla="*/ 18092 h 769384"/>
              <a:gd name="connsiteX2-551" fmla="*/ 1875517 w 2314608"/>
              <a:gd name="connsiteY2-552" fmla="*/ 199413 h 769384"/>
              <a:gd name="connsiteX3-553" fmla="*/ 2259855 w 2314608"/>
              <a:gd name="connsiteY3-554" fmla="*/ 765773 h 769384"/>
              <a:gd name="connsiteX4-555" fmla="*/ 1415357 w 2314608"/>
              <a:gd name="connsiteY4-556" fmla="*/ 258154 h 769384"/>
              <a:gd name="connsiteX5-557" fmla="*/ 397600 w 2314608"/>
              <a:gd name="connsiteY5-558" fmla="*/ 476763 h 769384"/>
              <a:gd name="connsiteX6-559" fmla="*/ 41788 w 2314608"/>
              <a:gd name="connsiteY6-560" fmla="*/ 484314 h 769384"/>
            </a:gdLst>
            <a:ahLst/>
            <a:cxnLst>
              <a:cxn ang="0">
                <a:pos x="connsiteX0-547" y="connsiteY0-548"/>
              </a:cxn>
              <a:cxn ang="0">
                <a:pos x="connsiteX1-549" y="connsiteY1-550"/>
              </a:cxn>
              <a:cxn ang="0">
                <a:pos x="connsiteX2-551" y="connsiteY2-552"/>
              </a:cxn>
              <a:cxn ang="0">
                <a:pos x="connsiteX3-553" y="connsiteY3-554"/>
              </a:cxn>
              <a:cxn ang="0">
                <a:pos x="connsiteX4-555" y="connsiteY4-556"/>
              </a:cxn>
              <a:cxn ang="0">
                <a:pos x="connsiteX5-557" y="connsiteY5-558"/>
              </a:cxn>
              <a:cxn ang="0">
                <a:pos x="connsiteX6-559" y="connsiteY6-560"/>
              </a:cxn>
            </a:cxnLst>
            <a:rect l="l" t="t" r="r" b="b"/>
            <a:pathLst>
              <a:path w="2314608" h="769384">
                <a:moveTo>
                  <a:pt x="41788" y="484314"/>
                </a:moveTo>
                <a:cubicBezTo>
                  <a:pt x="41788" y="437661"/>
                  <a:pt x="691663" y="10012"/>
                  <a:pt x="1127766" y="18092"/>
                </a:cubicBezTo>
                <a:cubicBezTo>
                  <a:pt x="1433388" y="-29392"/>
                  <a:pt x="1448596" y="11749"/>
                  <a:pt x="1875517" y="199413"/>
                </a:cubicBezTo>
                <a:cubicBezTo>
                  <a:pt x="2415552" y="623577"/>
                  <a:pt x="2336548" y="755983"/>
                  <a:pt x="2259855" y="765773"/>
                </a:cubicBezTo>
                <a:cubicBezTo>
                  <a:pt x="2259855" y="812426"/>
                  <a:pt x="1875753" y="394171"/>
                  <a:pt x="1415357" y="258154"/>
                </a:cubicBezTo>
                <a:cubicBezTo>
                  <a:pt x="861127" y="183752"/>
                  <a:pt x="661273" y="387383"/>
                  <a:pt x="397600" y="476763"/>
                </a:cubicBezTo>
                <a:cubicBezTo>
                  <a:pt x="12916" y="762707"/>
                  <a:pt x="-60520" y="541075"/>
                  <a:pt x="41788" y="48431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矩形 9"/>
          <p:cNvSpPr/>
          <p:nvPr/>
        </p:nvSpPr>
        <p:spPr>
          <a:xfrm rot="20928718">
            <a:off x="4535488" y="2124075"/>
            <a:ext cx="25400" cy="596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曲线连接符 10"/>
          <p:cNvCxnSpPr/>
          <p:nvPr/>
        </p:nvCxnSpPr>
        <p:spPr>
          <a:xfrm flipV="1">
            <a:off x="4518025" y="2139950"/>
            <a:ext cx="93663" cy="73025"/>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曲线连接符 11"/>
          <p:cNvCxnSpPr/>
          <p:nvPr/>
        </p:nvCxnSpPr>
        <p:spPr>
          <a:xfrm>
            <a:off x="4613275" y="2138363"/>
            <a:ext cx="96838" cy="79375"/>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曲线连接符 12"/>
          <p:cNvCxnSpPr/>
          <p:nvPr/>
        </p:nvCxnSpPr>
        <p:spPr>
          <a:xfrm flipV="1">
            <a:off x="4708525" y="2138363"/>
            <a:ext cx="88900" cy="80963"/>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曲线连接符 13"/>
          <p:cNvCxnSpPr/>
          <p:nvPr/>
        </p:nvCxnSpPr>
        <p:spPr>
          <a:xfrm>
            <a:off x="4799013" y="2136775"/>
            <a:ext cx="77788" cy="84138"/>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671282" flipH="1">
            <a:off x="4833938" y="2114550"/>
            <a:ext cx="26988" cy="596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同侧圆角矩形 15"/>
          <p:cNvSpPr/>
          <p:nvPr/>
        </p:nvSpPr>
        <p:spPr>
          <a:xfrm flipV="1">
            <a:off x="4513263" y="2692400"/>
            <a:ext cx="369888" cy="368300"/>
          </a:xfrm>
          <a:prstGeom prst="round2Same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16"/>
          <p:cNvSpPr/>
          <p:nvPr/>
        </p:nvSpPr>
        <p:spPr>
          <a:xfrm>
            <a:off x="4610100" y="3054350"/>
            <a:ext cx="173038" cy="50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20944220">
            <a:off x="4460875" y="2755900"/>
            <a:ext cx="471488" cy="381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圆角矩形 18"/>
          <p:cNvSpPr/>
          <p:nvPr/>
        </p:nvSpPr>
        <p:spPr>
          <a:xfrm rot="20944220">
            <a:off x="4460875" y="2824163"/>
            <a:ext cx="471488" cy="39688"/>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圆角矩形 19"/>
          <p:cNvSpPr/>
          <p:nvPr/>
        </p:nvSpPr>
        <p:spPr>
          <a:xfrm rot="20944220">
            <a:off x="4454525" y="2894013"/>
            <a:ext cx="473075" cy="381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p:cNvSpPr/>
          <p:nvPr/>
        </p:nvSpPr>
        <p:spPr>
          <a:xfrm rot="20944220">
            <a:off x="4454525" y="2962275"/>
            <a:ext cx="473075" cy="39688"/>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5129213" y="1822450"/>
            <a:ext cx="1954213" cy="19558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800" b="1" i="0" u="none" strike="noStrike" kern="1200" cap="none" spc="0" normalizeH="0" baseline="0" noProof="1">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 name="标题 1"/>
          <p:cNvSpPr>
            <a:spLocks noGrp="1"/>
          </p:cNvSpPr>
          <p:nvPr>
            <p:ph type="title"/>
          </p:nvPr>
        </p:nvSpPr>
        <p:spPr>
          <a:xfrm>
            <a:off x="1623600" y="4456800"/>
            <a:ext cx="8946000" cy="968400"/>
          </a:xfrm>
        </p:spPr>
        <p:txBody>
          <a:bodyPr lIns="0" tIns="0" rIns="0" anchor="t"/>
          <a:lstStyle>
            <a:lvl1pPr algn="ctr">
              <a:defRPr sz="6000">
                <a:solidFill>
                  <a:schemeClr val="tx1"/>
                </a:solidFill>
              </a:defRPr>
            </a:lvl1pPr>
          </a:lstStyle>
          <a:p>
            <a:pPr fontAlgn="base"/>
            <a:r>
              <a:rPr lang="zh-CN" altLang="en-US" strike="noStrike" noProof="1"/>
              <a:t>单击此处编辑母版标题样式</a:t>
            </a:r>
          </a:p>
        </p:txBody>
      </p:sp>
      <p:sp>
        <p:nvSpPr>
          <p:cNvPr id="23"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24"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25"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3B08955C-BAE2-417A-A998-F9BCBDE8062E}" type="slidenum">
              <a:rPr kumimoji="0" lang="zh-CN" altLang="en-US" b="0" i="0" strike="noStrike" kern="1200" cap="none" spc="0" normalizeH="0" baseline="0" noProof="1" smtClean="0">
                <a:latin typeface="+mn-lt"/>
                <a:ea typeface="+mn-ea"/>
                <a:cs typeface="+mn-cs"/>
              </a:r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7" name="矩形 6"/>
          <p:cNvSpPr/>
          <p:nvPr/>
        </p:nvSpPr>
        <p:spPr>
          <a:xfrm>
            <a:off x="3225800" y="1841500"/>
            <a:ext cx="2921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7"/>
          <p:cNvSpPr/>
          <p:nvPr/>
        </p:nvSpPr>
        <p:spPr>
          <a:xfrm>
            <a:off x="6121400" y="1841500"/>
            <a:ext cx="2921000" cy="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3225600" y="838800"/>
            <a:ext cx="5817600" cy="979200"/>
          </a:xfrm>
        </p:spPr>
        <p:txBody>
          <a:bodyPr lIns="0" tIns="0" rIns="0"/>
          <a:lstStyle>
            <a:lvl1pPr algn="ctr">
              <a:defRPr/>
            </a:lvl1pPr>
          </a:lstStyle>
          <a:p>
            <a:pPr fontAlgn="base"/>
            <a:r>
              <a:rPr lang="zh-CN" altLang="en-US" strike="noStrike" noProof="1"/>
              <a:t>单击此处编辑母版标题样式</a:t>
            </a:r>
          </a:p>
        </p:txBody>
      </p:sp>
      <p:sp>
        <p:nvSpPr>
          <p:cNvPr id="3" name="内容占位符 2"/>
          <p:cNvSpPr>
            <a:spLocks noGrp="1"/>
          </p:cNvSpPr>
          <p:nvPr>
            <p:ph sz="half" idx="1"/>
          </p:nvPr>
        </p:nvSpPr>
        <p:spPr>
          <a:xfrm>
            <a:off x="1202400" y="2538000"/>
            <a:ext cx="4550400" cy="3556800"/>
          </a:xfrm>
        </p:spPr>
        <p:txBody>
          <a:bodyPr>
            <a:normAutofit/>
          </a:bodyPr>
          <a:lstStyle>
            <a:lvl1pPr marL="0" indent="0" algn="just">
              <a:lnSpc>
                <a:spcPct val="150000"/>
              </a:lnSpc>
              <a:spcBef>
                <a:spcPts val="0"/>
              </a:spcBef>
              <a:buFont typeface="Arial" panose="020B0604020202020204" pitchFamily="34" charset="0"/>
              <a:buNone/>
              <a:defRPr sz="2400"/>
            </a:lvl1pPr>
            <a:lvl2pPr marL="457200" indent="0">
              <a:buNone/>
              <a:defRPr sz="2000"/>
            </a:lvl2pPr>
            <a:lvl3pPr marL="914400" indent="0">
              <a:buNone/>
              <a:defRPr sz="1800"/>
            </a:lvl3pPr>
            <a:lvl4pPr marL="1371600" indent="0">
              <a:buNone/>
              <a:defRPr sz="1800"/>
            </a:lvl4pPr>
            <a:lvl5pPr marL="1828800" indent="0">
              <a:buNone/>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386400" y="2538000"/>
            <a:ext cx="4550400" cy="3556800"/>
          </a:xfrm>
        </p:spPr>
        <p:txBody>
          <a:bodyPr>
            <a:normAutofit/>
          </a:bodyPr>
          <a:lstStyle>
            <a:lvl1pPr marL="0" indent="0" algn="just">
              <a:lnSpc>
                <a:spcPct val="150000"/>
              </a:lnSpc>
              <a:spcBef>
                <a:spcPts val="0"/>
              </a:spcBef>
              <a:buFont typeface="Arial" panose="020B0604020202020204" pitchFamily="34" charset="0"/>
              <a:buNone/>
              <a:defRPr sz="2400"/>
            </a:lvl1pPr>
            <a:lvl2pPr marL="457200" indent="0">
              <a:buNone/>
              <a:defRPr sz="2000"/>
            </a:lvl2pPr>
            <a:lvl3pPr marL="914400" indent="0">
              <a:buNone/>
              <a:defRPr sz="1800"/>
            </a:lvl3pPr>
            <a:lvl4pPr marL="1371600" indent="0">
              <a:buNone/>
              <a:defRPr sz="1800"/>
            </a:lvl4pPr>
            <a:lvl5pPr marL="1828800" indent="0">
              <a:buNone/>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0"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1"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504B5C4C-F493-4CB6-84F3-626FB2824402}" type="slidenum">
              <a:rPr kumimoji="0" lang="zh-CN" altLang="en-US" b="0" i="0" strike="noStrike" kern="1200" cap="none" spc="0" normalizeH="0" baseline="0" noProof="1" smtClean="0">
                <a:latin typeface="+mn-lt"/>
                <a:ea typeface="+mn-ea"/>
                <a:cs typeface="+mn-cs"/>
              </a:r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53201"/>
            <a:ext cx="5157787" cy="3684588"/>
          </a:xfrm>
        </p:spPr>
        <p:txBody>
          <a:bodyPr>
            <a:normAutofit/>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53201"/>
            <a:ext cx="5183188" cy="3684588"/>
          </a:xfrm>
        </p:spPr>
        <p:txBody>
          <a:bodyPr>
            <a:normAutofit/>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32400" y="1332000"/>
            <a:ext cx="7048800" cy="2386800"/>
          </a:xfrm>
        </p:spPr>
        <p:txBody>
          <a:bodyPr bIns="46800" anchor="b">
            <a:normAutofit/>
          </a:bodyPr>
          <a:lstStyle>
            <a:lvl1pPr algn="ctr">
              <a:defRPr sz="9600"/>
            </a:lvl1pPr>
          </a:lstStyle>
          <a:p>
            <a:pPr fontAlgn="base"/>
            <a:r>
              <a:rPr lang="zh-CN" altLang="en-US" strike="noStrike" noProof="1"/>
              <a:t>单击此处编辑母版标题样式</a:t>
            </a:r>
          </a:p>
        </p:txBody>
      </p:sp>
      <p:sp>
        <p:nvSpPr>
          <p:cNvPr id="7"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8"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9"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DC49A04B-C269-4183-82C2-25872B0EDB7E}" type="slidenum">
              <a:rPr kumimoji="0" lang="zh-CN" altLang="en-US" b="0" i="0" strike="noStrike" kern="1200" cap="none" spc="0" normalizeH="0" baseline="0" noProof="1" smtClean="0">
                <a:latin typeface="+mn-lt"/>
                <a:ea typeface="+mn-ea"/>
                <a:cs typeface="+mn-cs"/>
              </a:r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A4E99691-6A5E-4734-95CD-965A3A5D7854}" type="slidenum">
              <a:rPr kumimoji="0" lang="zh-CN" altLang="en-US" b="0" i="0" strike="noStrike" kern="1200" cap="none" spc="0" normalizeH="0" baseline="0" noProof="1" smtClean="0">
                <a:latin typeface="+mn-lt"/>
                <a:ea typeface="+mn-ea"/>
                <a:cs typeface="+mn-cs"/>
              </a:r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3188" y="457200"/>
            <a:ext cx="6170400"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rgbClr val="515151"/>
              </a:solidFill>
              <a:effectLst/>
              <a:uLnTx/>
              <a:uFillTx/>
              <a:latin typeface="+mn-lt"/>
              <a:ea typeface="+mn-ea"/>
              <a:cs typeface="+mn-cs"/>
            </a:endParaRPr>
          </a:p>
        </p:txBody>
      </p:sp>
      <p:sp>
        <p:nvSpPr>
          <p:cNvPr id="4" name="文本占位符 3"/>
          <p:cNvSpPr>
            <a:spLocks noGrp="1"/>
          </p:cNvSpPr>
          <p:nvPr>
            <p:ph type="body" sz="half" idx="2"/>
          </p:nvPr>
        </p:nvSpPr>
        <p:spPr>
          <a:xfrm>
            <a:off x="838800"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42764" y="365125"/>
            <a:ext cx="1711035" cy="581183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838200" y="365125"/>
            <a:ext cx="8652164" cy="5811838"/>
          </a:xfrm>
        </p:spPr>
        <p:txBody>
          <a:bodyPr vert="eaVert"/>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155575"/>
            <a:ext cx="10515600" cy="796925"/>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nvPr>
        </p:nvSpPr>
        <p:spPr>
          <a:xfrm>
            <a:off x="838200" y="1143000"/>
            <a:ext cx="10515600" cy="5033963"/>
          </a:xfrm>
          <a:prstGeom prst="rect">
            <a:avLst/>
          </a:prstGeom>
          <a:noFill/>
          <a:ln w="9525">
            <a:noFill/>
          </a:ln>
        </p:spPr>
        <p:txBody>
          <a:bodyPr anchor="t"/>
          <a:lstStyle/>
          <a:p>
            <a:pPr lvl="0"/>
            <a:r>
              <a:rPr lang="zh-CN" altLang="en-US" dirty="0"/>
              <a:t>单击此处编辑文本</a:t>
            </a:r>
            <a:endParaRPr lang="en-US" altLang="zh-CN" dirty="0"/>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fontAlgn="auto">
              <a:defRPr sz="1800" baseline="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defRPr sz="1800" baseline="0" noProof="1">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fontAlgn="auto">
              <a:defRPr sz="1800" baseline="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3600" b="1" kern="1200">
          <a:solidFill>
            <a:schemeClr val="accent1"/>
          </a:solidFill>
          <a:latin typeface="+mj-lt"/>
          <a:ea typeface="+mj-ea"/>
          <a:cs typeface="+mj-cs"/>
        </a:defRPr>
      </a:lvl1pPr>
      <a:lvl2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2pPr>
      <a:lvl3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3pPr>
      <a:lvl4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4pPr>
      <a:lvl5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5pPr>
      <a:lvl6pPr marL="4572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6pPr>
      <a:lvl7pPr marL="9144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7pPr>
      <a:lvl8pPr marL="13716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8pPr>
      <a:lvl9pPr marL="18288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rgbClr val="515151"/>
          </a:solidFill>
          <a:latin typeface="+mn-lt"/>
          <a:ea typeface="+mn-ea"/>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rgbClr val="515151"/>
          </a:solidFill>
          <a:latin typeface="+mn-lt"/>
          <a:ea typeface="+mn-ea"/>
          <a:cs typeface="+mn-cs"/>
        </a:defRPr>
      </a:lvl2pPr>
      <a:lvl3pPr marL="1143000" indent="-228600" algn="l" rtl="0" fontAlgn="base">
        <a:lnSpc>
          <a:spcPct val="120000"/>
        </a:lnSpc>
        <a:spcBef>
          <a:spcPts val="500"/>
        </a:spcBef>
        <a:spcAft>
          <a:spcPct val="0"/>
        </a:spcAft>
        <a:buFont typeface="Arial" panose="020B0604020202020204" pitchFamily="34" charset="0"/>
        <a:buChar char="•"/>
        <a:defRPr kern="1200">
          <a:solidFill>
            <a:srgbClr val="515151"/>
          </a:solidFill>
          <a:latin typeface="+mn-lt"/>
          <a:ea typeface="+mn-ea"/>
          <a:cs typeface="+mn-cs"/>
        </a:defRPr>
      </a:lvl3pPr>
      <a:lvl4pPr marL="1600200" indent="-228600" algn="l" rtl="0" fontAlgn="base">
        <a:lnSpc>
          <a:spcPct val="120000"/>
        </a:lnSpc>
        <a:spcBef>
          <a:spcPts val="500"/>
        </a:spcBef>
        <a:spcAft>
          <a:spcPct val="0"/>
        </a:spcAft>
        <a:buFont typeface="Arial" panose="020B0604020202020204" pitchFamily="34" charset="0"/>
        <a:buChar char="•"/>
        <a:defRPr kern="1200">
          <a:solidFill>
            <a:srgbClr val="515151"/>
          </a:solidFill>
          <a:latin typeface="+mn-lt"/>
          <a:ea typeface="+mn-ea"/>
          <a:cs typeface="+mn-cs"/>
        </a:defRPr>
      </a:lvl4pPr>
      <a:lvl5pPr marL="2057400" indent="-228600" algn="l" rtl="0" fontAlgn="base">
        <a:lnSpc>
          <a:spcPct val="120000"/>
        </a:lnSpc>
        <a:spcBef>
          <a:spcPts val="500"/>
        </a:spcBef>
        <a:spcAft>
          <a:spcPct val="0"/>
        </a:spcAft>
        <a:buFont typeface="Arial" panose="020B0604020202020204" pitchFamily="34" charset="0"/>
        <a:buChar char="•"/>
        <a:defRPr kern="1200">
          <a:solidFill>
            <a:srgbClr val="5151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2722461" y="2683778"/>
            <a:ext cx="7025546" cy="979488"/>
          </a:xfrm>
        </p:spPr>
        <p:txBody>
          <a:bodyPr wrap="square" lIns="0" tIns="0" rIns="0" bIns="45720" anchor="ctr"/>
          <a:lstStyle/>
          <a:p>
            <a:pPr eaLnBrk="1" hangingPunct="1"/>
            <a:r>
              <a:rPr lang="zh-CN" altLang="en-US" dirty="0"/>
              <a:t>创客乐高</a:t>
            </a:r>
            <a:r>
              <a:rPr lang="en-US" altLang="zh-CN" dirty="0"/>
              <a:t>3045</a:t>
            </a:r>
            <a:r>
              <a:rPr lang="zh-CN" altLang="en-US" dirty="0"/>
              <a:t>大颗粒齿轮课件</a:t>
            </a:r>
            <a:endParaRPr lang="zh-CN" kern="1200" dirty="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187065" y="752475"/>
            <a:ext cx="5818188" cy="979488"/>
          </a:xfrm>
        </p:spPr>
        <p:txBody>
          <a:bodyPr wrap="square" lIns="0" tIns="0" rIns="0" bIns="45720" anchor="ctr"/>
          <a:lstStyle/>
          <a:p>
            <a:pPr eaLnBrk="1" hangingPunct="1"/>
            <a:r>
              <a:rPr lang="zh-CN" altLang="zh-CN" kern="1200" dirty="0">
                <a:latin typeface="+mj-lt"/>
                <a:ea typeface="+mj-ea"/>
                <a:cs typeface="+mj-cs"/>
              </a:rPr>
              <a:t>搭建</a:t>
            </a:r>
          </a:p>
        </p:txBody>
      </p:sp>
      <p:pic>
        <p:nvPicPr>
          <p:cNvPr id="2" name="图片 1"/>
          <p:cNvPicPr>
            <a:picLocks noChangeAspect="1"/>
          </p:cNvPicPr>
          <p:nvPr/>
        </p:nvPicPr>
        <p:blipFill>
          <a:blip r:embed="rId2"/>
          <a:stretch>
            <a:fillRect/>
          </a:stretch>
        </p:blipFill>
        <p:spPr>
          <a:xfrm>
            <a:off x="3835400" y="2239010"/>
            <a:ext cx="4522470" cy="39065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187065" y="752475"/>
            <a:ext cx="5818188" cy="979488"/>
          </a:xfrm>
        </p:spPr>
        <p:txBody>
          <a:bodyPr wrap="square" lIns="0" tIns="0" rIns="0" bIns="45720" anchor="ctr"/>
          <a:lstStyle/>
          <a:p>
            <a:pPr eaLnBrk="1" hangingPunct="1"/>
            <a:r>
              <a:rPr lang="zh-CN" altLang="zh-CN" kern="1200" dirty="0">
                <a:latin typeface="+mj-lt"/>
                <a:ea typeface="+mj-ea"/>
                <a:cs typeface="+mj-cs"/>
              </a:rPr>
              <a:t>搭建</a:t>
            </a:r>
          </a:p>
        </p:txBody>
      </p:sp>
      <p:pic>
        <p:nvPicPr>
          <p:cNvPr id="3" name="图片 2"/>
          <p:cNvPicPr>
            <a:picLocks noChangeAspect="1"/>
          </p:cNvPicPr>
          <p:nvPr/>
        </p:nvPicPr>
        <p:blipFill>
          <a:blip r:embed="rId2"/>
          <a:stretch>
            <a:fillRect/>
          </a:stretch>
        </p:blipFill>
        <p:spPr>
          <a:xfrm>
            <a:off x="3537585" y="1981200"/>
            <a:ext cx="5297805" cy="43770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187065" y="752475"/>
            <a:ext cx="5818188" cy="979488"/>
          </a:xfrm>
        </p:spPr>
        <p:txBody>
          <a:bodyPr wrap="square" lIns="0" tIns="0" rIns="0" bIns="45720" anchor="ctr"/>
          <a:lstStyle/>
          <a:p>
            <a:pPr eaLnBrk="1" hangingPunct="1"/>
            <a:r>
              <a:rPr lang="zh-CN" altLang="zh-CN" kern="1200" dirty="0">
                <a:latin typeface="+mj-lt"/>
                <a:ea typeface="+mj-ea"/>
                <a:cs typeface="+mj-cs"/>
              </a:rPr>
              <a:t>搭建</a:t>
            </a:r>
          </a:p>
        </p:txBody>
      </p:sp>
      <p:pic>
        <p:nvPicPr>
          <p:cNvPr id="2" name="图片 1"/>
          <p:cNvPicPr>
            <a:picLocks noChangeAspect="1"/>
          </p:cNvPicPr>
          <p:nvPr/>
        </p:nvPicPr>
        <p:blipFill>
          <a:blip r:embed="rId2"/>
          <a:stretch>
            <a:fillRect/>
          </a:stretch>
        </p:blipFill>
        <p:spPr>
          <a:xfrm>
            <a:off x="2573020" y="2029460"/>
            <a:ext cx="7280910" cy="43091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搭建</a:t>
            </a:r>
          </a:p>
        </p:txBody>
      </p:sp>
      <p:pic>
        <p:nvPicPr>
          <p:cNvPr id="5" name="内容占位符 4"/>
          <p:cNvPicPr>
            <a:picLocks noGrp="1" noChangeAspect="1"/>
          </p:cNvPicPr>
          <p:nvPr>
            <p:ph idx="1"/>
          </p:nvPr>
        </p:nvPicPr>
        <p:blipFill>
          <a:blip r:embed="rId2"/>
          <a:stretch>
            <a:fillRect/>
          </a:stretch>
        </p:blipFill>
        <p:spPr>
          <a:xfrm>
            <a:off x="3196590" y="2155825"/>
            <a:ext cx="5798820" cy="4006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186865" y="1108675"/>
            <a:ext cx="5817600" cy="979200"/>
          </a:xfrm>
        </p:spPr>
        <p:txBody>
          <a:bodyPr/>
          <a:lstStyle/>
          <a:p>
            <a:r>
              <a:rPr lang="zh-CN" altLang="zh-CN"/>
              <a:t>搭建完成</a:t>
            </a:r>
            <a:endParaRPr lang="en-US" altLang="zh-CN"/>
          </a:p>
        </p:txBody>
      </p:sp>
      <p:pic>
        <p:nvPicPr>
          <p:cNvPr id="5" name="图片 4"/>
          <p:cNvPicPr>
            <a:picLocks noChangeAspect="1"/>
          </p:cNvPicPr>
          <p:nvPr/>
        </p:nvPicPr>
        <p:blipFill>
          <a:blip r:embed="rId2"/>
          <a:stretch>
            <a:fillRect/>
          </a:stretch>
        </p:blipFill>
        <p:spPr>
          <a:xfrm>
            <a:off x="3004185" y="1974215"/>
            <a:ext cx="6551930" cy="41541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zh-CN" kern="1200" dirty="0">
                <a:latin typeface="+mj-lt"/>
                <a:ea typeface="+mj-ea"/>
                <a:cs typeface="+mj-cs"/>
              </a:rPr>
              <a:t>反思活动</a:t>
            </a:r>
          </a:p>
        </p:txBody>
      </p:sp>
      <p:sp>
        <p:nvSpPr>
          <p:cNvPr id="36867" name="内容占位符 1"/>
          <p:cNvSpPr/>
          <p:nvPr/>
        </p:nvSpPr>
        <p:spPr>
          <a:xfrm>
            <a:off x="973455" y="2125345"/>
            <a:ext cx="10323830" cy="3622040"/>
          </a:xfrm>
          <a:prstGeom prst="rect">
            <a:avLst/>
          </a:prstGeom>
          <a:noFill/>
          <a:ln w="9525">
            <a:noFill/>
          </a:ln>
        </p:spPr>
        <p:txBody>
          <a:bodyPr anchor="t"/>
          <a:lstStyle/>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1．小朋友们，你们知道飞机的螺旋桨是靠什么启动的吗？</a:t>
            </a:r>
          </a:p>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2．传动装置中，力的方向发生了改变了吗？（垂直变成水平）</a:t>
            </a:r>
          </a:p>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3．螺旋桨带动飞机起飞，在这个过程中，直升飞机在做什么运动？（垂直？水平？）</a:t>
            </a:r>
          </a:p>
          <a:p>
            <a:pPr algn="just" eaLnBrk="0" hangingPunct="0">
              <a:lnSpc>
                <a:spcPct val="120000"/>
              </a:lnSpc>
            </a:pPr>
            <a:endPar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延续</a:t>
            </a:r>
          </a:p>
        </p:txBody>
      </p:sp>
      <p:sp>
        <p:nvSpPr>
          <p:cNvPr id="36866" name="内容占位符 1"/>
          <p:cNvSpPr/>
          <p:nvPr/>
        </p:nvSpPr>
        <p:spPr>
          <a:xfrm>
            <a:off x="890588" y="2057400"/>
            <a:ext cx="10323512" cy="568325"/>
          </a:xfrm>
          <a:prstGeom prst="rect">
            <a:avLst/>
          </a:prstGeom>
          <a:noFill/>
          <a:ln w="9525">
            <a:noFill/>
          </a:ln>
        </p:spPr>
        <p:txBody>
          <a:bodyPr anchor="t"/>
          <a:lstStyle/>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endParaRPr>
          </a:p>
        </p:txBody>
      </p:sp>
      <p:sp>
        <p:nvSpPr>
          <p:cNvPr id="36867" name="内容占位符 1"/>
          <p:cNvSpPr/>
          <p:nvPr/>
        </p:nvSpPr>
        <p:spPr>
          <a:xfrm>
            <a:off x="973455" y="2423160"/>
            <a:ext cx="10323830" cy="3622040"/>
          </a:xfrm>
          <a:prstGeom prst="rect">
            <a:avLst/>
          </a:prstGeom>
          <a:noFill/>
          <a:ln w="9525">
            <a:noFill/>
          </a:ln>
        </p:spPr>
        <p:txBody>
          <a:bodyPr anchor="t"/>
          <a:lstStyle/>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1.	简单回顾本节课的学习重点； </a:t>
            </a:r>
          </a:p>
          <a:p>
            <a:pPr algn="just" eaLnBrk="0" hangingPunct="0">
              <a:lnSpc>
                <a:spcPct val="120000"/>
              </a:lnSpc>
            </a:pPr>
            <a:endPar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2.	引导学生课后思考: </a:t>
            </a:r>
          </a:p>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a.	孩子们，你们能说说直升飞机有那些功能吗？（在找不到答案的时候可以查阅书籍资料哦）</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评价</a:t>
            </a:r>
          </a:p>
        </p:txBody>
      </p:sp>
      <p:sp>
        <p:nvSpPr>
          <p:cNvPr id="37890" name="内容占位符 1"/>
          <p:cNvSpPr/>
          <p:nvPr/>
        </p:nvSpPr>
        <p:spPr>
          <a:xfrm>
            <a:off x="890588" y="2057400"/>
            <a:ext cx="10323512" cy="2590800"/>
          </a:xfrm>
          <a:prstGeom prst="rect">
            <a:avLst/>
          </a:prstGeom>
          <a:noFill/>
          <a:ln w="9525">
            <a:noFill/>
          </a:ln>
        </p:spPr>
        <p:txBody>
          <a:bodyPr anchor="t"/>
          <a:lstStyle/>
          <a:p>
            <a:pPr algn="just" eaLnBrk="0" hangingPunct="0">
              <a:lnSpc>
                <a:spcPct val="120000"/>
              </a:lnSpc>
            </a:pPr>
            <a:r>
              <a:rPr lang="en-US" altLang="zh-CN">
                <a:solidFill>
                  <a:srgbClr val="515151"/>
                </a:solidFill>
                <a:latin typeface="Verdana" panose="020B0604030504040204" pitchFamily="34" charset="0"/>
                <a:ea typeface="微软雅黑" panose="020B0503020204020204" pitchFamily="34" charset="-122"/>
                <a:sym typeface="微软雅黑" panose="020B0503020204020204" pitchFamily="34" charset="-122"/>
              </a:rPr>
              <a:t>1</a:t>
            </a: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、课堂：</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找典型的学生，让他发表学习演讲，内容包括以下几个方面：</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今天这节课使用了哪些主要零件，制作了哪些模型？</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在制作过程中遇到了哪些困难，我是怎么解决的？</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我制作的模型，有哪些部分做的很特别，与众不同？哪些部分做的不够好？</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我使用了哪些指令编写程序？实现了什么样的功能？</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我最大的收获是什么？</a:t>
            </a:r>
          </a:p>
        </p:txBody>
      </p:sp>
      <p:sp>
        <p:nvSpPr>
          <p:cNvPr id="37891" name="内容占位符 1"/>
          <p:cNvSpPr/>
          <p:nvPr/>
        </p:nvSpPr>
        <p:spPr>
          <a:xfrm>
            <a:off x="565150" y="4700588"/>
            <a:ext cx="10323513" cy="1898650"/>
          </a:xfrm>
          <a:prstGeom prst="rect">
            <a:avLst/>
          </a:prstGeom>
          <a:noFill/>
          <a:ln w="9525">
            <a:noFill/>
          </a:ln>
        </p:spPr>
        <p:txBody>
          <a:bodyPr anchor="t"/>
          <a:lstStyle/>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endParaRPr>
          </a:p>
        </p:txBody>
      </p:sp>
      <p:sp>
        <p:nvSpPr>
          <p:cNvPr id="37892" name="内容占位符 1"/>
          <p:cNvSpPr/>
          <p:nvPr/>
        </p:nvSpPr>
        <p:spPr>
          <a:xfrm>
            <a:off x="974725" y="4859338"/>
            <a:ext cx="10321925" cy="1036637"/>
          </a:xfrm>
          <a:prstGeom prst="rect">
            <a:avLst/>
          </a:prstGeom>
          <a:noFill/>
          <a:ln w="9525">
            <a:noFill/>
          </a:ln>
        </p:spPr>
        <p:txBody>
          <a:bodyPr anchor="t"/>
          <a:lstStyle/>
          <a:p>
            <a:pPr algn="just">
              <a:lnSpc>
                <a:spcPct val="150000"/>
              </a:lnSpc>
            </a:pPr>
            <a:r>
              <a:rPr lang="en-US"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2</a:t>
            </a: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、整理零件</a:t>
            </a:r>
          </a:p>
          <a:p>
            <a:pPr algn="just">
              <a:lnSpc>
                <a:spcPct val="150000"/>
              </a:lnSpc>
            </a:pP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    学生下课前，要求整理收纳好零件</a:t>
            </a:r>
          </a:p>
          <a:p>
            <a:pPr algn="just">
              <a:lnSpc>
                <a:spcPct val="150000"/>
              </a:lnSpc>
            </a:pPr>
            <a:endPar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a:lnSpc>
                <a:spcPct val="150000"/>
              </a:lnSpc>
            </a:pPr>
            <a:endParaRPr lang="zh-CN" altLang="en-US">
              <a:solidFill>
                <a:srgbClr val="515151"/>
              </a:solidFill>
              <a:latin typeface="Verdana" panose="020B0604030504040204" pitchFamily="34" charset="0"/>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评价</a:t>
            </a:r>
          </a:p>
        </p:txBody>
      </p:sp>
      <p:sp>
        <p:nvSpPr>
          <p:cNvPr id="38914" name="内容占位符 1"/>
          <p:cNvSpPr/>
          <p:nvPr/>
        </p:nvSpPr>
        <p:spPr>
          <a:xfrm>
            <a:off x="919163" y="2170113"/>
            <a:ext cx="10321925" cy="2592387"/>
          </a:xfrm>
          <a:prstGeom prst="rect">
            <a:avLst/>
          </a:prstGeom>
          <a:noFill/>
          <a:ln w="9525">
            <a:noFill/>
          </a:ln>
        </p:spPr>
        <p:txBody>
          <a:bodyPr anchor="t"/>
          <a:lstStyle/>
          <a:p>
            <a:pPr algn="just" eaLnBrk="0" hangingPunct="0">
              <a:lnSpc>
                <a:spcPct val="120000"/>
              </a:lnSpc>
            </a:pPr>
            <a:r>
              <a:rPr lang="en-US"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3</a:t>
            </a: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、评价卡</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对于搭建比较好的同学奖励一张巧手卡</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对于编程掌握的比较好的学生奖励一张智慧卡</a:t>
            </a:r>
          </a:p>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eaLnBrk="0" hangingPunct="0">
              <a:lnSpc>
                <a:spcPct val="120000"/>
              </a:lnSpc>
            </a:pPr>
            <a:r>
              <a:rPr lang="en-US" altLang="zh-CN">
                <a:solidFill>
                  <a:srgbClr val="515151"/>
                </a:solidFill>
                <a:latin typeface="Verdana" panose="020B0604030504040204" pitchFamily="34" charset="0"/>
                <a:ea typeface="微软雅黑" panose="020B0503020204020204" pitchFamily="34" charset="-122"/>
                <a:sym typeface="微软雅黑" panose="020B0503020204020204" pitchFamily="34" charset="-122"/>
              </a:rPr>
              <a:t>4</a:t>
            </a:r>
            <a:r>
              <a:rPr lang="zh-CN" altLang="en-US">
                <a:solidFill>
                  <a:srgbClr val="515151"/>
                </a:solidFill>
                <a:sym typeface="微软雅黑" panose="020B0503020204020204" pitchFamily="34" charset="-122"/>
              </a:rPr>
              <a:t>、</a:t>
            </a: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奖励</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一个学期下来，累计到最多卡的学生，给与适当的奖品奖励。</a:t>
            </a:r>
          </a:p>
        </p:txBody>
      </p:sp>
      <p:sp>
        <p:nvSpPr>
          <p:cNvPr id="38915" name="内容占位符 1"/>
          <p:cNvSpPr/>
          <p:nvPr/>
        </p:nvSpPr>
        <p:spPr>
          <a:xfrm>
            <a:off x="565150" y="4700588"/>
            <a:ext cx="10323513" cy="1898650"/>
          </a:xfrm>
          <a:prstGeom prst="rect">
            <a:avLst/>
          </a:prstGeom>
          <a:noFill/>
          <a:ln w="9525">
            <a:noFill/>
          </a:ln>
        </p:spPr>
        <p:txBody>
          <a:bodyPr anchor="t"/>
          <a:lstStyle/>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endParaRPr>
          </a:p>
        </p:txBody>
      </p:sp>
      <p:sp>
        <p:nvSpPr>
          <p:cNvPr id="38916" name="内容占位符 1"/>
          <p:cNvSpPr/>
          <p:nvPr/>
        </p:nvSpPr>
        <p:spPr>
          <a:xfrm>
            <a:off x="990600" y="4843463"/>
            <a:ext cx="10321925" cy="1036637"/>
          </a:xfrm>
          <a:prstGeom prst="rect">
            <a:avLst/>
          </a:prstGeom>
          <a:noFill/>
          <a:ln w="9525">
            <a:noFill/>
          </a:ln>
        </p:spPr>
        <p:txBody>
          <a:bodyPr anchor="t"/>
          <a:lstStyle/>
          <a:p>
            <a:pPr algn="just" eaLnBrk="0" hangingPunct="0">
              <a:lnSpc>
                <a:spcPct val="150000"/>
              </a:lnSpc>
            </a:pPr>
            <a:endParaRPr lang="zh-CN" altLang="en-US">
              <a:solidFill>
                <a:srgbClr val="515151"/>
              </a:solidFill>
              <a:latin typeface="Verdana" panose="020B0604030504040204" pitchFamily="34" charset="0"/>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83230" y="4413885"/>
            <a:ext cx="6006465" cy="944245"/>
            <a:chOff x="4899" y="4389"/>
            <a:chExt cx="9459" cy="1487"/>
          </a:xfrm>
        </p:grpSpPr>
        <p:cxnSp>
          <p:nvCxnSpPr>
            <p:cNvPr id="5" name="直接连接符 4"/>
            <p:cNvCxnSpPr/>
            <p:nvPr/>
          </p:nvCxnSpPr>
          <p:spPr>
            <a:xfrm>
              <a:off x="4899" y="4389"/>
              <a:ext cx="9459" cy="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899" y="5863"/>
              <a:ext cx="9459" cy="1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37"/>
            <p:cNvSpPr txBox="1"/>
            <p:nvPr/>
          </p:nvSpPr>
          <p:spPr>
            <a:xfrm>
              <a:off x="6252" y="4674"/>
              <a:ext cx="6691" cy="921"/>
            </a:xfrm>
            <a:prstGeom prst="rect">
              <a:avLst/>
            </a:prstGeom>
            <a:noFill/>
            <a:ln>
              <a:solidFill>
                <a:srgbClr val="92D050"/>
              </a:solidFill>
            </a:ln>
          </p:spPr>
          <p:txBody>
            <a:bodyPr wrap="square" rtlCol="0">
              <a:spAutoFit/>
            </a:bodyPr>
            <a:lstStyle/>
            <a:p>
              <a:pPr algn="ctr"/>
              <a:r>
                <a:rPr lang="en-US" altLang="zh-CN" sz="3200" b="1" dirty="0">
                  <a:solidFill>
                    <a:srgbClr val="92D050"/>
                  </a:solidFill>
                  <a:latin typeface="微软雅黑" panose="020B0503020204020204" pitchFamily="34" charset="-122"/>
                  <a:ea typeface="微软雅黑" panose="020B0503020204020204" pitchFamily="34" charset="-122"/>
                </a:rPr>
                <a:t>Thank</a:t>
              </a:r>
              <a:r>
                <a:rPr lang="zh-CN" altLang="en-US" sz="3200" b="1" dirty="0">
                  <a:solidFill>
                    <a:srgbClr val="92D050"/>
                  </a:solidFill>
                  <a:latin typeface="微软雅黑" panose="020B0503020204020204" pitchFamily="34" charset="-122"/>
                  <a:ea typeface="微软雅黑" panose="020B0503020204020204" pitchFamily="34" charset="-122"/>
                </a:rPr>
                <a:t> </a:t>
              </a:r>
              <a:r>
                <a:rPr lang="en-US" altLang="zh-CN" sz="3200" b="1" dirty="0">
                  <a:solidFill>
                    <a:srgbClr val="92D050"/>
                  </a:solidFill>
                  <a:latin typeface="微软雅黑" panose="020B0503020204020204" pitchFamily="34" charset="-122"/>
                  <a:ea typeface="微软雅黑" panose="020B0503020204020204" pitchFamily="34" charset="-122"/>
                </a:rPr>
                <a:t>You</a:t>
              </a:r>
              <a:endParaRPr lang="zh-CN" altLang="en-US" sz="3200" b="1" dirty="0">
                <a:solidFill>
                  <a:srgbClr val="92D050"/>
                </a:solidFill>
                <a:latin typeface="微软雅黑" panose="020B0503020204020204" pitchFamily="34" charset="-122"/>
                <a:ea typeface="微软雅黑" panose="020B0503020204020204" pitchFamily="34" charset="-122"/>
              </a:endParaRPr>
            </a:p>
          </p:txBody>
        </p:sp>
      </p:grpSp>
      <p:sp>
        <p:nvSpPr>
          <p:cNvPr id="3" name="标题 1"/>
          <p:cNvSpPr>
            <a:spLocks noGrp="1"/>
          </p:cNvSpPr>
          <p:nvPr/>
        </p:nvSpPr>
        <p:spPr>
          <a:xfrm>
            <a:off x="723900" y="1415415"/>
            <a:ext cx="10315575" cy="2387600"/>
          </a:xfrm>
          <a:prstGeom prst="rect">
            <a:avLst/>
          </a:prstGeom>
          <a:noFill/>
          <a:ln w="9525">
            <a:noFill/>
            <a:miter/>
          </a:ln>
        </p:spPr>
        <p:txBody>
          <a:bodyPr vert="horz" wrap="square" lIns="91440" tIns="45720" rIns="91440" bIns="45720" numCol="1" rtlCol="0" anchor="b" anchorCtr="0" compatLnSpc="1">
            <a:normAutofit/>
          </a:bodyPr>
          <a:lstStyle>
            <a:lvl1pPr algn="ctr" rtl="0" fontAlgn="base">
              <a:lnSpc>
                <a:spcPct val="90000"/>
              </a:lnSpc>
              <a:spcBef>
                <a:spcPct val="0"/>
              </a:spcBef>
              <a:spcAft>
                <a:spcPct val="0"/>
              </a:spcAft>
              <a:defRPr lang="zh-CN" altLang="zh-CN" sz="6600" b="1" kern="1200" smtClean="0">
                <a:solidFill>
                  <a:schemeClr val="accent1"/>
                </a:solidFill>
                <a:effectLst/>
                <a:latin typeface="+mj-lt"/>
                <a:ea typeface="+mj-ea"/>
                <a:cs typeface="+mj-cs"/>
              </a:defRPr>
            </a:lvl1pPr>
            <a:lvl2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2pPr>
            <a:lvl3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3pPr>
            <a:lvl4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4pPr>
            <a:lvl5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5pPr>
            <a:lvl6pPr marL="4572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6pPr>
            <a:lvl7pPr marL="9144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7pPr>
            <a:lvl8pPr marL="13716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8pPr>
            <a:lvl9pPr marL="18288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9pPr>
          </a:lstStyle>
          <a:p>
            <a:pPr marL="0" marR="0" lvl="0" indent="0" algn="ctr" defTabSz="914400" rtl="0" eaLnBrk="1" fontAlgn="auto" latinLnBrk="0" hangingPunct="1">
              <a:lnSpc>
                <a:spcPct val="90000"/>
              </a:lnSpc>
              <a:spcBef>
                <a:spcPct val="0"/>
              </a:spcBef>
              <a:spcAft>
                <a:spcPct val="0"/>
              </a:spcAft>
              <a:buClrTx/>
              <a:buSzTx/>
              <a:buFontTx/>
              <a:buNone/>
              <a:defRPr/>
            </a:pPr>
            <a:r>
              <a:rPr kumimoji="0" b="1" i="0" u="none" strike="noStrike" kern="1200" cap="none" spc="0" normalizeH="0" baseline="0" noProof="1">
                <a:ln>
                  <a:noFill/>
                </a:ln>
                <a:solidFill>
                  <a:srgbClr val="FFC000"/>
                </a:solidFill>
                <a:effectLst>
                  <a:outerShdw blurRad="38100" dist="38100" dir="2700000" algn="tl">
                    <a:srgbClr val="000000">
                      <a:alpha val="43137"/>
                    </a:srgbClr>
                  </a:outerShdw>
                </a:effectLst>
                <a:uLnTx/>
                <a:uFillTx/>
                <a:latin typeface="+mj-lt"/>
                <a:ea typeface="+mj-ea"/>
                <a:cs typeface="+mj-cs"/>
              </a:rPr>
              <a:t>把最好的教育带给孩子</a:t>
            </a:r>
          </a:p>
        </p:txBody>
      </p:sp>
    </p:spTree>
    <p:extLst>
      <p:ext uri="{BB962C8B-B14F-4D97-AF65-F5344CB8AC3E}">
        <p14:creationId xmlns:p14="http://schemas.microsoft.com/office/powerpoint/2010/main" val="211659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创客</a:t>
            </a:r>
            <a:r>
              <a:rPr lang="en-US" altLang="zh-CN" kern="1200" dirty="0">
                <a:latin typeface="+mj-lt"/>
                <a:ea typeface="+mj-ea"/>
                <a:cs typeface="+mj-cs"/>
              </a:rPr>
              <a:t>3045</a:t>
            </a:r>
          </a:p>
        </p:txBody>
      </p:sp>
      <p:sp>
        <p:nvSpPr>
          <p:cNvPr id="22530" name="文本框 6"/>
          <p:cNvSpPr txBox="1"/>
          <p:nvPr/>
        </p:nvSpPr>
        <p:spPr>
          <a:xfrm>
            <a:off x="787400" y="2011680"/>
            <a:ext cx="10694988" cy="460375"/>
          </a:xfrm>
          <a:prstGeom prst="rect">
            <a:avLst/>
          </a:prstGeom>
          <a:noFill/>
          <a:ln w="9525">
            <a:noFill/>
          </a:ln>
        </p:spPr>
        <p:txBody>
          <a:bodyPr anchor="t">
            <a:spAutoFit/>
          </a:bodyPr>
          <a:lstStyle/>
          <a:p>
            <a:r>
              <a:rPr lang="zh-CN" altLang="en-US" sz="2400" dirty="0">
                <a:latin typeface="Verdana" panose="020B0604030504040204" pitchFamily="34" charset="0"/>
                <a:ea typeface="微软雅黑" panose="020B0503020204020204" pitchFamily="34" charset="-122"/>
              </a:rPr>
              <a:t>创客</a:t>
            </a:r>
            <a:r>
              <a:rPr lang="en-US" altLang="zh-CN" sz="2400" dirty="0">
                <a:latin typeface="Verdana" panose="020B0604030504040204" pitchFamily="34" charset="0"/>
                <a:ea typeface="微软雅黑" panose="020B0503020204020204" pitchFamily="34" charset="-122"/>
              </a:rPr>
              <a:t>3045</a:t>
            </a:r>
            <a:r>
              <a:rPr lang="zh-CN" altLang="en-US" sz="2400" dirty="0">
                <a:latin typeface="Verdana" panose="020B0604030504040204" pitchFamily="34" charset="0"/>
                <a:ea typeface="微软雅黑" panose="020B0503020204020204" pitchFamily="34" charset="-122"/>
              </a:rPr>
              <a:t>是自主研发在一款科教产品。</a:t>
            </a:r>
            <a:endParaRPr lang="en-US" altLang="zh-CN" sz="2400" dirty="0">
              <a:latin typeface="Verdana" panose="020B0604030504040204" pitchFamily="34" charset="0"/>
              <a:ea typeface="微软雅黑" panose="020B0503020204020204" pitchFamily="34" charset="-122"/>
            </a:endParaRPr>
          </a:p>
        </p:txBody>
      </p:sp>
      <p:pic>
        <p:nvPicPr>
          <p:cNvPr id="4" name="图片 3"/>
          <p:cNvPicPr>
            <a:picLocks noChangeAspect="1"/>
          </p:cNvPicPr>
          <p:nvPr/>
        </p:nvPicPr>
        <p:blipFill>
          <a:blip r:embed="rId2" cstate="print">
            <a:clrChange>
              <a:clrFrom>
                <a:srgbClr val="EEF3FA">
                  <a:alpha val="100000"/>
                </a:srgbClr>
              </a:clrFrom>
              <a:clrTo>
                <a:srgbClr val="EEF3FA">
                  <a:alpha val="100000"/>
                  <a:alpha val="0"/>
                </a:srgbClr>
              </a:clrTo>
            </a:clrChange>
          </a:blip>
          <a:stretch>
            <a:fillRect/>
          </a:stretch>
        </p:blipFill>
        <p:spPr>
          <a:xfrm>
            <a:off x="725805" y="2928620"/>
            <a:ext cx="5028565" cy="3123565"/>
          </a:xfrm>
          <a:prstGeom prst="rect">
            <a:avLst/>
          </a:prstGeom>
        </p:spPr>
      </p:pic>
      <p:pic>
        <p:nvPicPr>
          <p:cNvPr id="5" name="图片 4"/>
          <p:cNvPicPr>
            <a:picLocks noChangeAspect="1"/>
          </p:cNvPicPr>
          <p:nvPr/>
        </p:nvPicPr>
        <p:blipFill>
          <a:blip r:embed="rId3" cstate="print">
            <a:clrChange>
              <a:clrFrom>
                <a:srgbClr val="EEF3FA">
                  <a:alpha val="100000"/>
                </a:srgbClr>
              </a:clrFrom>
              <a:clrTo>
                <a:srgbClr val="EEF3FA">
                  <a:alpha val="100000"/>
                  <a:alpha val="0"/>
                </a:srgbClr>
              </a:clrTo>
            </a:clrChange>
          </a:blip>
          <a:stretch>
            <a:fillRect/>
          </a:stretch>
        </p:blipFill>
        <p:spPr>
          <a:xfrm>
            <a:off x="6127750" y="2665730"/>
            <a:ext cx="3970020" cy="36487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xfrm>
            <a:off x="3186430" y="803910"/>
            <a:ext cx="5818188" cy="979488"/>
          </a:xfrm>
        </p:spPr>
        <p:txBody>
          <a:bodyPr wrap="square" lIns="0" tIns="0" rIns="0" bIns="45720" anchor="ctr"/>
          <a:lstStyle/>
          <a:p>
            <a:pPr eaLnBrk="1" hangingPunct="1"/>
            <a:r>
              <a:rPr lang="en-US" altLang="zh-CN" kern="1200" dirty="0">
                <a:latin typeface="+mj-lt"/>
                <a:ea typeface="+mj-ea"/>
                <a:cs typeface="+mj-cs"/>
              </a:rPr>
              <a:t>3045</a:t>
            </a:r>
            <a:r>
              <a:rPr lang="zh-CN" altLang="en-US" kern="1200" dirty="0">
                <a:latin typeface="+mj-lt"/>
                <a:ea typeface="+mj-ea"/>
                <a:cs typeface="+mj-cs"/>
              </a:rPr>
              <a:t>套装配件</a:t>
            </a:r>
          </a:p>
        </p:txBody>
      </p:sp>
      <p:pic>
        <p:nvPicPr>
          <p:cNvPr id="3" name="图片 2"/>
          <p:cNvPicPr>
            <a:picLocks noChangeAspect="1"/>
          </p:cNvPicPr>
          <p:nvPr/>
        </p:nvPicPr>
        <p:blipFill>
          <a:blip r:embed="rId2" cstate="print"/>
          <a:stretch>
            <a:fillRect/>
          </a:stretch>
        </p:blipFill>
        <p:spPr>
          <a:xfrm>
            <a:off x="3091180" y="1941830"/>
            <a:ext cx="6009640" cy="4394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ln>
            <a:miter/>
          </a:ln>
        </p:spPr>
        <p:txBody>
          <a:bodyPr vert="horz" wrap="square" lIns="91440" tIns="45720" rIns="91440" bIns="45720" numCol="1" rtlCol="0" anchor="b" anchorCtr="0" compatLnSpc="1">
            <a:normAutofit/>
          </a:bodyPr>
          <a:lstStyle/>
          <a:p>
            <a:pPr marL="0" marR="0" lvl="0" indent="0" algn="ctr" defTabSz="914400" rtl="0" eaLnBrk="1" fontAlgn="auto" latinLnBrk="0" hangingPunct="1">
              <a:lnSpc>
                <a:spcPct val="90000"/>
              </a:lnSpc>
              <a:spcBef>
                <a:spcPct val="0"/>
              </a:spcBef>
              <a:spcAft>
                <a:spcPct val="0"/>
              </a:spcAft>
              <a:buClrTx/>
              <a:buSzTx/>
              <a:buFontTx/>
              <a:buNone/>
              <a:defRPr/>
            </a:pPr>
            <a:r>
              <a:rPr kumimoji="0" sz="9600" b="1" i="0" u="none" strike="noStrike" kern="1200" cap="none" spc="0" normalizeH="0" baseline="0" noProof="1">
                <a:ln>
                  <a:noFill/>
                </a:ln>
                <a:solidFill>
                  <a:srgbClr val="FFC000"/>
                </a:solidFill>
                <a:effectLst>
                  <a:outerShdw blurRad="38100" dist="38100" dir="2700000" algn="tl">
                    <a:srgbClr val="000000">
                      <a:alpha val="43137"/>
                    </a:srgbClr>
                  </a:outerShdw>
                </a:effectLst>
                <a:uLnTx/>
                <a:uFillTx/>
                <a:latin typeface="+mj-lt"/>
                <a:ea typeface="+mj-ea"/>
                <a:cs typeface="+mj-cs"/>
              </a:rPr>
              <a:t>直升飞机</a:t>
            </a:r>
          </a:p>
        </p:txBody>
      </p:sp>
      <p:sp>
        <p:nvSpPr>
          <p:cNvPr id="27650" name="副标题 2"/>
          <p:cNvSpPr>
            <a:spLocks noGrp="1"/>
          </p:cNvSpPr>
          <p:nvPr>
            <p:ph type="subTitle" idx="1"/>
          </p:nvPr>
        </p:nvSpPr>
        <p:spPr/>
        <p:txBody>
          <a:bodyPr wrap="square" lIns="91440" tIns="45720" rIns="91440" bIns="45720" anchor="t"/>
          <a:lstStyle/>
          <a:p>
            <a:pPr eaLnBrk="1" hangingPunct="1"/>
            <a:r>
              <a:rPr lang="zh-CN" altLang="en-US" kern="1200" dirty="0">
                <a:latin typeface="+mn-lt"/>
                <a:ea typeface="+mn-ea"/>
                <a:cs typeface="+mn-cs"/>
              </a:rPr>
              <a:t>课程案例</a:t>
            </a:r>
          </a:p>
        </p:txBody>
      </p:sp>
      <p:pic>
        <p:nvPicPr>
          <p:cNvPr id="3" name="图片 2"/>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291465" y="946785"/>
            <a:ext cx="5666740" cy="425704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课程解读</a:t>
            </a:r>
          </a:p>
        </p:txBody>
      </p:sp>
      <p:sp>
        <p:nvSpPr>
          <p:cNvPr id="28674" name="内容占位符 2"/>
          <p:cNvSpPr>
            <a:spLocks noGrp="1"/>
          </p:cNvSpPr>
          <p:nvPr>
            <p:ph idx="1"/>
          </p:nvPr>
        </p:nvSpPr>
        <p:spPr>
          <a:xfrm>
            <a:off x="1912303" y="2094230"/>
            <a:ext cx="8445500" cy="3838575"/>
          </a:xfrm>
        </p:spPr>
        <p:txBody>
          <a:bodyPr wrap="square" lIns="91440" tIns="45720" rIns="91440" bIns="45720" anchor="t"/>
          <a:lstStyle/>
          <a:p>
            <a:pPr eaLnBrk="1" hangingPunct="1">
              <a:spcBef>
                <a:spcPct val="0"/>
              </a:spcBef>
              <a:buFont typeface="Arial" panose="020B0604020202020204" pitchFamily="34" charset="0"/>
            </a:pPr>
            <a:r>
              <a:rPr lang="zh-CN" altLang="en-US" kern="1200" dirty="0">
                <a:latin typeface="+mn-lt"/>
                <a:ea typeface="+mn-ea"/>
                <a:cs typeface="+mn-cs"/>
              </a:rPr>
              <a:t>本节课学生将搭建一台直升飞机，了解直升飞机的基本结构，了解直升飞机的升降的概念和复合机械结构的传动。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联系</a:t>
            </a:r>
          </a:p>
        </p:txBody>
      </p:sp>
      <p:sp>
        <p:nvSpPr>
          <p:cNvPr id="3" name="内容占位符 2"/>
          <p:cNvSpPr>
            <a:spLocks noGrp="1"/>
          </p:cNvSpPr>
          <p:nvPr>
            <p:ph idx="1"/>
          </p:nvPr>
        </p:nvSpPr>
        <p:spPr>
          <a:xfrm>
            <a:off x="1242060" y="2256155"/>
            <a:ext cx="9784715" cy="3600450"/>
          </a:xfrm>
        </p:spPr>
        <p:txBody>
          <a:bodyPr>
            <a:normAutofit/>
          </a:bodyPr>
          <a:lstStyle/>
          <a:p>
            <a:r>
              <a:rPr lang="zh-CN" altLang="en-US"/>
              <a:t>游戏：玩竹蜻蜓</a:t>
            </a:r>
            <a:r>
              <a:rPr lang="en-US" altLang="zh-CN"/>
              <a:t>—</a:t>
            </a:r>
            <a:r>
              <a:rPr lang="zh-CN" altLang="en-US"/>
              <a:t>引出垂直升降运动。</a:t>
            </a:r>
          </a:p>
          <a:p>
            <a:r>
              <a:rPr lang="zh-CN" altLang="en-US"/>
              <a:t>    教师拿出提前准备好的竹蜻蜓，请孩子研究一下怎么玩。竹蜻蜓放飞后，请孩子观察竹蜻蜓的运动模式，是上上下下的飞？还是左右飞？</a:t>
            </a:r>
          </a:p>
          <a:p>
            <a:r>
              <a:rPr lang="zh-CN" altLang="en-US"/>
              <a:t>这种可以上上下下的运动可以叫垂直升降，左右飞可以叫做水平运动。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联系</a:t>
            </a:r>
          </a:p>
        </p:txBody>
      </p:sp>
      <p:pic>
        <p:nvPicPr>
          <p:cNvPr id="5" name="内容占位符 4"/>
          <p:cNvPicPr>
            <a:picLocks noGrp="1" noChangeAspect="1"/>
          </p:cNvPicPr>
          <p:nvPr>
            <p:ph idx="1"/>
          </p:nvPr>
        </p:nvPicPr>
        <p:blipFill>
          <a:blip r:embed="rId2"/>
          <a:stretch>
            <a:fillRect/>
          </a:stretch>
        </p:blipFill>
        <p:spPr>
          <a:xfrm>
            <a:off x="1866900" y="2014220"/>
            <a:ext cx="8536305" cy="41586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认识直升飞机</a:t>
            </a:r>
            <a:endParaRPr lang="en-US" altLang="zh-CN" kern="1200" dirty="0">
              <a:latin typeface="+mj-lt"/>
              <a:ea typeface="+mj-ea"/>
              <a:cs typeface="+mj-cs"/>
            </a:endParaRPr>
          </a:p>
        </p:txBody>
      </p:sp>
      <p:sp>
        <p:nvSpPr>
          <p:cNvPr id="3" name="文本框 2"/>
          <p:cNvSpPr txBox="1"/>
          <p:nvPr/>
        </p:nvSpPr>
        <p:spPr>
          <a:xfrm>
            <a:off x="4534535" y="2431415"/>
            <a:ext cx="6935470" cy="2553335"/>
          </a:xfrm>
          <a:prstGeom prst="rect">
            <a:avLst/>
          </a:prstGeom>
          <a:noFill/>
        </p:spPr>
        <p:txBody>
          <a:bodyPr wrap="square" rtlCol="0">
            <a:spAutoFit/>
          </a:bodyPr>
          <a:lstStyle/>
          <a:p>
            <a:r>
              <a:rPr lang="zh-CN" altLang="en-US" sz="2000"/>
              <a:t>直升机主要由机体和升力（含旋翼和尾桨）、动力、转动四大系统以及机载飞行设备等组成。旋翼一般由涡轮轴发动机或活塞式发动机通过由传动轴及减速器等组成的机械传动系统来驱动，也可由桨尖喷气产生的反作用力来驱动。</a:t>
            </a:r>
          </a:p>
          <a:p>
            <a:endParaRPr lang="zh-CN" altLang="en-US" sz="2000"/>
          </a:p>
          <a:p>
            <a:r>
              <a:rPr lang="zh-CN" altLang="en-US" sz="2000"/>
              <a:t>1907年8月，法国人保罗</a:t>
            </a:r>
            <a:r>
              <a:rPr lang="en-US" altLang="zh-CN" sz="2000"/>
              <a:t>·</a:t>
            </a:r>
            <a:r>
              <a:rPr lang="zh-CN" altLang="en-US" sz="2000"/>
              <a:t>科尔尼研制出一架全尺寸载人直升机，并在同年11月13日试飞成功。这架直升机被称为“人类第一架直升机”。</a:t>
            </a:r>
          </a:p>
        </p:txBody>
      </p:sp>
      <p:pic>
        <p:nvPicPr>
          <p:cNvPr id="4" name="图片 3"/>
          <p:cNvPicPr>
            <a:picLocks noChangeAspect="1"/>
          </p:cNvPicPr>
          <p:nvPr/>
        </p:nvPicPr>
        <p:blipFill>
          <a:blip r:embed="rId2">
            <a:clrChange>
              <a:clrFrom>
                <a:srgbClr val="FEFEFE">
                  <a:alpha val="100000"/>
                </a:srgbClr>
              </a:clrFrom>
              <a:clrTo>
                <a:srgbClr val="FEFEFE">
                  <a:alpha val="100000"/>
                  <a:alpha val="0"/>
                </a:srgbClr>
              </a:clrTo>
            </a:clrChange>
          </a:blip>
          <a:stretch>
            <a:fillRect/>
          </a:stretch>
        </p:blipFill>
        <p:spPr>
          <a:xfrm>
            <a:off x="121920" y="1915795"/>
            <a:ext cx="4556125" cy="34226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187065" y="427990"/>
            <a:ext cx="5818188" cy="979488"/>
          </a:xfrm>
        </p:spPr>
        <p:txBody>
          <a:bodyPr wrap="square" lIns="0" tIns="0" rIns="0" bIns="45720" anchor="ctr"/>
          <a:lstStyle/>
          <a:p>
            <a:pPr eaLnBrk="1" hangingPunct="1"/>
            <a:r>
              <a:rPr lang="zh-CN" altLang="zh-CN" kern="1200" dirty="0">
                <a:latin typeface="+mj-lt"/>
                <a:ea typeface="+mj-ea"/>
                <a:cs typeface="+mj-cs"/>
              </a:rPr>
              <a:t>搭建清单</a:t>
            </a:r>
          </a:p>
        </p:txBody>
      </p:sp>
      <p:pic>
        <p:nvPicPr>
          <p:cNvPr id="2" name="图片 1"/>
          <p:cNvPicPr>
            <a:picLocks noChangeAspect="1"/>
          </p:cNvPicPr>
          <p:nvPr/>
        </p:nvPicPr>
        <p:blipFill>
          <a:blip r:embed="rId2"/>
          <a:stretch>
            <a:fillRect/>
          </a:stretch>
        </p:blipFill>
        <p:spPr>
          <a:xfrm>
            <a:off x="3187065" y="1280795"/>
            <a:ext cx="5903595" cy="502983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72"/>
</p:tagLst>
</file>

<file path=ppt/theme/theme1.xml><?xml version="1.0" encoding="utf-8"?>
<a:theme xmlns:a="http://schemas.openxmlformats.org/drawingml/2006/main" name="自定义设计方案">
  <a:themeElements>
    <a:clrScheme name="自定义 123">
      <a:dk1>
        <a:sysClr val="windowText" lastClr="000000"/>
      </a:dk1>
      <a:lt1>
        <a:sysClr val="window" lastClr="FFFFFF"/>
      </a:lt1>
      <a:dk2>
        <a:srgbClr val="44546A"/>
      </a:dk2>
      <a:lt2>
        <a:srgbClr val="E7E6E6"/>
      </a:lt2>
      <a:accent1>
        <a:srgbClr val="92D050"/>
      </a:accent1>
      <a:accent2>
        <a:srgbClr val="F9B14E"/>
      </a:accent2>
      <a:accent3>
        <a:srgbClr val="FE5B2B"/>
      </a:accent3>
      <a:accent4>
        <a:srgbClr val="00B0F0"/>
      </a:accent4>
      <a:accent5>
        <a:srgbClr val="4472C4"/>
      </a:accent5>
      <a:accent6>
        <a:srgbClr val="70AD47"/>
      </a:accent6>
      <a:hlink>
        <a:srgbClr val="0563C1"/>
      </a:hlink>
      <a:folHlink>
        <a:srgbClr val="954F7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469</Words>
  <Application>Microsoft Office PowerPoint</Application>
  <PresentationFormat>宽屏</PresentationFormat>
  <Paragraphs>52</Paragraphs>
  <Slides>19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宋体</vt:lpstr>
      <vt:lpstr>微软雅黑</vt:lpstr>
      <vt:lpstr>Arial</vt:lpstr>
      <vt:lpstr>Calibri</vt:lpstr>
      <vt:lpstr>Verdana</vt:lpstr>
      <vt:lpstr>自定义设计方案</vt:lpstr>
      <vt:lpstr>创客乐高3045大颗粒齿轮课件</vt:lpstr>
      <vt:lpstr>创客3045</vt:lpstr>
      <vt:lpstr>3045套装配件</vt:lpstr>
      <vt:lpstr>直升飞机</vt:lpstr>
      <vt:lpstr>课程解读</vt:lpstr>
      <vt:lpstr>联系</vt:lpstr>
      <vt:lpstr>联系</vt:lpstr>
      <vt:lpstr>认识直升飞机</vt:lpstr>
      <vt:lpstr>搭建清单</vt:lpstr>
      <vt:lpstr>搭建</vt:lpstr>
      <vt:lpstr>搭建</vt:lpstr>
      <vt:lpstr>搭建</vt:lpstr>
      <vt:lpstr>搭建</vt:lpstr>
      <vt:lpstr>搭建完成</vt:lpstr>
      <vt:lpstr>反思活动</vt:lpstr>
      <vt:lpstr>延续</vt:lpstr>
      <vt:lpstr>评价</vt:lpstr>
      <vt:lpstr>评价</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谢竺钊</cp:lastModifiedBy>
  <cp:revision>94</cp:revision>
  <dcterms:created xsi:type="dcterms:W3CDTF">2016-02-26T11:51:00Z</dcterms:created>
  <dcterms:modified xsi:type="dcterms:W3CDTF">2019-09-08T02:23:33Z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