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66" r:id="rId2"/>
    <p:sldId id="467" r:id="rId3"/>
    <p:sldId id="468" r:id="rId4"/>
    <p:sldId id="256" r:id="rId5"/>
    <p:sldId id="257" r:id="rId6"/>
    <p:sldId id="437" r:id="rId7"/>
    <p:sldId id="438" r:id="rId8"/>
    <p:sldId id="259" r:id="rId9"/>
    <p:sldId id="299" r:id="rId10"/>
    <p:sldId id="357" r:id="rId11"/>
    <p:sldId id="440" r:id="rId12"/>
    <p:sldId id="441" r:id="rId13"/>
    <p:sldId id="453" r:id="rId14"/>
    <p:sldId id="454" r:id="rId15"/>
    <p:sldId id="455" r:id="rId16"/>
    <p:sldId id="456" r:id="rId17"/>
    <p:sldId id="458" r:id="rId18"/>
    <p:sldId id="381" r:id="rId19"/>
    <p:sldId id="393" r:id="rId20"/>
    <p:sldId id="271" r:id="rId21"/>
    <p:sldId id="289" r:id="rId22"/>
    <p:sldId id="292" r:id="rId23"/>
    <p:sldId id="461" r:id="rId24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65" y="2016125"/>
            <a:ext cx="6950075" cy="4413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880" y="1960880"/>
            <a:ext cx="3445510" cy="4485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435" y="2027555"/>
            <a:ext cx="5231765" cy="43395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10" y="1971675"/>
            <a:ext cx="4615180" cy="44640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85" y="1933575"/>
            <a:ext cx="4686300" cy="45015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30" y="1905000"/>
            <a:ext cx="4719955" cy="45205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  <a:r>
              <a:rPr lang="en-US" altLang="zh-CN" dirty="0">
                <a:sym typeface="+mn-ea"/>
              </a:rPr>
              <a:t>(</a:t>
            </a:r>
            <a:r>
              <a:rPr lang="zh-CN" altLang="zh-CN" dirty="0">
                <a:sym typeface="+mn-ea"/>
              </a:rPr>
              <a:t>传送带方法一</a:t>
            </a:r>
            <a:r>
              <a:rPr lang="en-US" altLang="zh-CN" dirty="0">
                <a:sym typeface="+mn-ea"/>
              </a:rPr>
              <a:t>)</a:t>
            </a:r>
            <a:endParaRPr lang="zh-CN" altLang="zh-CN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65" y="1953260"/>
            <a:ext cx="564007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搭建（传送带方法二）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900" y="2017395"/>
            <a:ext cx="5683250" cy="43897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45" y="2087880"/>
            <a:ext cx="4224655" cy="4197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25345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1．小朋友们</a:t>
            </a: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我们尝试正转我们的手柄和反转我们的手柄，发现扇叶的风扇是否发生了改变？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 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小朋友们，这蓝色的传送带起着一个什么样的作用呢？我们把传送带的位置换到小齿轮，感觉下发生了什么变化，我们还学了什么零件可以传送力量的呢？（传动力量，齿轮）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．我们加快转动的手柄速度，让小风扇吹出凉爽的风吧！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2.引导学生课后思考活动: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a.孩子们，我们用厚的卡纸做风扇的叶子来代替积木，将扇叶粘合在一个齿轮上，通过轮轴转动使风扇转动起来。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b. 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在桌面上放一张纸，风扇能吹动桌面上的纸张吗？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1165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风扇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35" y="1205230"/>
            <a:ext cx="3237865" cy="44475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本节课学生将搭建一台风扇，了解风扇的基本结构，理解齿轮和传送带的传动原理。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2060" y="2256155"/>
            <a:ext cx="9784715" cy="3600450"/>
          </a:xfrm>
        </p:spPr>
        <p:txBody>
          <a:bodyPr>
            <a:normAutofit/>
          </a:bodyPr>
          <a:lstStyle/>
          <a:p>
            <a:r>
              <a:rPr lang="zh-CN" altLang="en-US"/>
              <a:t>老师：同学们，在夏天，天气很热的时候，我们一般会用什么电器来降温呢？（风扇，空调，等）</a:t>
            </a:r>
          </a:p>
          <a:p>
            <a:r>
              <a:rPr lang="zh-CN" altLang="en-US"/>
              <a:t>老师：同学们，当风扇转起来的时候，会发现可以降温了，为什么呢？（产生风）</a:t>
            </a:r>
          </a:p>
          <a:p>
            <a:r>
              <a:rPr lang="zh-CN" altLang="en-US"/>
              <a:t>老师：那今天我们来做一台风扇，给自己降降温吧！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995" y="2028825"/>
            <a:ext cx="3205480" cy="440372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6689090" y="3209290"/>
            <a:ext cx="2560320" cy="5651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6689090" y="2485390"/>
            <a:ext cx="2560320" cy="5651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483350" y="5019675"/>
            <a:ext cx="2560320" cy="5651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712460" y="5683885"/>
            <a:ext cx="2560320" cy="5651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249410" y="2314575"/>
            <a:ext cx="110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保护罩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49410" y="3038475"/>
            <a:ext cx="110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扇叶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43670" y="4848860"/>
            <a:ext cx="110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支架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72780" y="5512435"/>
            <a:ext cx="1100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开关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认识风扇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风扇</a:t>
            </a:r>
            <a:r>
              <a:rPr lang="en-US" altLang="zh-CN" sz="2000"/>
              <a:t>(</a:t>
            </a:r>
            <a:r>
              <a:rPr lang="zh-CN" altLang="zh-CN" sz="2000"/>
              <a:t>英文：</a:t>
            </a:r>
            <a:r>
              <a:rPr lang="en-US" altLang="zh-CN" sz="2000"/>
              <a:t>fan)</a:t>
            </a:r>
            <a:r>
              <a:rPr lang="zh-CN" altLang="en-US" sz="2000"/>
              <a:t>，指热天借以生风取凉的用具。电风扇，是用电驱动产生气流的装置，内配置的扇子通电后来进行转动化成自然风来达到乘凉的效果。</a:t>
            </a:r>
          </a:p>
          <a:p>
            <a:endParaRPr lang="zh-CN" altLang="en-US" sz="2000"/>
          </a:p>
          <a:p>
            <a:r>
              <a:rPr lang="zh-CN" altLang="en-US" sz="2000"/>
              <a:t>1880年，美国人舒乐首次将叶片直接装在电动机上，再接上电源，叶片飞速转动，阵阵凉风扑面而来，这就是世界上第一台电风扇。</a:t>
            </a:r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00" y="2254885"/>
            <a:ext cx="3188335" cy="3444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6430" y="68262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195" y="2013585"/>
            <a:ext cx="5261610" cy="43776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574</Words>
  <Application>Microsoft Office PowerPoint</Application>
  <PresentationFormat>宽屏</PresentationFormat>
  <Paragraphs>63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风扇</vt:lpstr>
      <vt:lpstr>课程解读</vt:lpstr>
      <vt:lpstr>联系</vt:lpstr>
      <vt:lpstr>联系</vt:lpstr>
      <vt:lpstr>认识风扇</vt:lpstr>
      <vt:lpstr>搭建清单</vt:lpstr>
      <vt:lpstr>搭建</vt:lpstr>
      <vt:lpstr>搭建</vt:lpstr>
      <vt:lpstr>搭建</vt:lpstr>
      <vt:lpstr>搭建</vt:lpstr>
      <vt:lpstr>搭建</vt:lpstr>
      <vt:lpstr>搭建</vt:lpstr>
      <vt:lpstr>搭建(传送带方法一)</vt:lpstr>
      <vt:lpstr>搭建（传送带方法二）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95</cp:revision>
  <dcterms:created xsi:type="dcterms:W3CDTF">2016-02-26T11:51:00Z</dcterms:created>
  <dcterms:modified xsi:type="dcterms:W3CDTF">2019-09-08T02:16:18Z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