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86" r:id="rId2"/>
    <p:sldId id="487" r:id="rId3"/>
    <p:sldId id="488" r:id="rId4"/>
    <p:sldId id="256" r:id="rId5"/>
    <p:sldId id="257" r:id="rId6"/>
    <p:sldId id="461" r:id="rId7"/>
    <p:sldId id="437" r:id="rId8"/>
    <p:sldId id="259" r:id="rId9"/>
    <p:sldId id="460" r:id="rId10"/>
    <p:sldId id="299" r:id="rId11"/>
    <p:sldId id="357" r:id="rId12"/>
    <p:sldId id="475" r:id="rId13"/>
    <p:sldId id="476" r:id="rId14"/>
    <p:sldId id="474" r:id="rId15"/>
    <p:sldId id="454" r:id="rId16"/>
    <p:sldId id="477" r:id="rId17"/>
    <p:sldId id="393" r:id="rId18"/>
    <p:sldId id="271" r:id="rId19"/>
    <p:sldId id="289" r:id="rId20"/>
    <p:sldId id="292" r:id="rId21"/>
    <p:sldId id="489" r:id="rId22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8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4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2453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搭建清单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55" y="1976120"/>
            <a:ext cx="6283325" cy="4489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45" y="1955165"/>
            <a:ext cx="6824345" cy="45167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830" y="2000250"/>
            <a:ext cx="5260340" cy="44424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785" y="1943735"/>
            <a:ext cx="4524375" cy="44189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搭建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095" y="1930400"/>
            <a:ext cx="5669280" cy="4540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55" y="2087880"/>
            <a:ext cx="4530725" cy="4059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搭建完成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45" y="1960880"/>
            <a:ext cx="6242685" cy="44697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973455" y="2114550"/>
            <a:ext cx="1002792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请孩子们思考，在切割的过程中，会不会容易切割到手，我们可以怎么改良呢？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如何运用大齿轮带动小齿轮可以加速的原理来改装我们的切割机，让它转速更快？</a:t>
            </a:r>
            <a:endParaRPr lang="en-US" alt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2.学生课后活动: 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教师发一张纸巾给孩子们，让孩子用自己搭建的切割机切割纸巾，看谁的切割的最平整，谁切割的最快。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  <p:extLst>
      <p:ext uri="{BB962C8B-B14F-4D97-AF65-F5344CB8AC3E}">
        <p14:creationId xmlns:p14="http://schemas.microsoft.com/office/powerpoint/2010/main" val="211659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切割机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955" y="1332230"/>
            <a:ext cx="4220845" cy="39255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本节课学生将搭建一台切割机，了解切割机的主要结构，并且知道切割机的用途和模拟气割机的使用。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联系 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605" y="1944370"/>
            <a:ext cx="7811770" cy="43192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2242185"/>
            <a:ext cx="9784715" cy="3600450"/>
          </a:xfrm>
        </p:spPr>
        <p:txBody>
          <a:bodyPr>
            <a:normAutofit fontScale="92500"/>
          </a:bodyPr>
          <a:lstStyle/>
          <a:p>
            <a:r>
              <a:rPr lang="zh-CN" altLang="en-US"/>
              <a:t>问：孩子们，现在老师需要把木棍分为</a:t>
            </a:r>
            <a:r>
              <a:rPr lang="en-US" altLang="zh-CN"/>
              <a:t>2</a:t>
            </a:r>
            <a:r>
              <a:rPr lang="zh-CN" altLang="zh-CN"/>
              <a:t>段</a:t>
            </a:r>
            <a:r>
              <a:rPr lang="zh-CN" altLang="en-US"/>
              <a:t>，可以用到什么工具呢？（</a:t>
            </a:r>
            <a:r>
              <a:rPr lang="zh-CN" altLang="en-US">
                <a:sym typeface="+mn-ea"/>
              </a:rPr>
              <a:t>锯子、切割机、等</a:t>
            </a:r>
            <a:r>
              <a:rPr lang="zh-CN" altLang="en-US"/>
              <a:t>）</a:t>
            </a:r>
          </a:p>
          <a:p>
            <a:r>
              <a:rPr lang="zh-CN" altLang="en-US"/>
              <a:t>老师：切割机除了切割木棍，还可以切割什么呢？</a:t>
            </a:r>
          </a:p>
          <a:p>
            <a:r>
              <a:rPr lang="zh-CN" altLang="en-US"/>
              <a:t>老师：切割机是如何切割木条的呢？</a:t>
            </a:r>
          </a:p>
          <a:p>
            <a:r>
              <a:rPr lang="zh-CN" altLang="en-US"/>
              <a:t>问：为什么要用圆形的锯子来切割呢？</a:t>
            </a:r>
          </a:p>
          <a:p>
            <a:endParaRPr lang="zh-CN" altLang="en-US"/>
          </a:p>
          <a:p>
            <a:r>
              <a:rPr lang="zh-CN" altLang="en-US"/>
              <a:t>老师：今天我们来做一台切割机吧。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认识切割机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/>
              <a:t>      </a:t>
            </a:r>
            <a:r>
              <a:rPr lang="zh-CN" altLang="en-US" sz="2000"/>
              <a:t>切割机应用有金属和非金属行业,一般来说,非金属行业分的比较细致,像有切割石材的石材切割机,水切割机,锯齿切割机,切割布料和塑料,化纤制品用的激光切割机,刀片式切割机,切割金属材料的则有火焰切割机,等离子切割机,火焰切割机里面又分数控切割机,和手动的两大类,手动的类别有,小跑车,半自动,纯手动,数控的有,龙门式数控切割机,悬臂式数控切割机,台式数控切割机,相贯线数控切割机等等!</a:t>
            </a:r>
          </a:p>
          <a:p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295" y="2156460"/>
            <a:ext cx="3952240" cy="36760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零件清单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470" y="1972310"/>
            <a:ext cx="5256530" cy="44926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524</Words>
  <Application>Microsoft Office PowerPoint</Application>
  <PresentationFormat>宽屏</PresentationFormat>
  <Paragraphs>56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切割机</vt:lpstr>
      <vt:lpstr>课程解读</vt:lpstr>
      <vt:lpstr>联系 </vt:lpstr>
      <vt:lpstr>联系</vt:lpstr>
      <vt:lpstr>认识切割机</vt:lpstr>
      <vt:lpstr>零件清单</vt:lpstr>
      <vt:lpstr>搭建清单</vt:lpstr>
      <vt:lpstr>搭建</vt:lpstr>
      <vt:lpstr>搭建</vt:lpstr>
      <vt:lpstr>搭建</vt:lpstr>
      <vt:lpstr>搭建</vt:lpstr>
      <vt:lpstr>搭建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98</cp:revision>
  <dcterms:created xsi:type="dcterms:W3CDTF">2016-02-26T11:51:00Z</dcterms:created>
  <dcterms:modified xsi:type="dcterms:W3CDTF">2019-09-08T02:21:29Z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