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79" r:id="rId2"/>
    <p:sldId id="480" r:id="rId3"/>
    <p:sldId id="481" r:id="rId4"/>
    <p:sldId id="256" r:id="rId5"/>
    <p:sldId id="257" r:id="rId6"/>
    <p:sldId id="461" r:id="rId7"/>
    <p:sldId id="437" r:id="rId8"/>
    <p:sldId id="259" r:id="rId9"/>
    <p:sldId id="299" r:id="rId10"/>
    <p:sldId id="357" r:id="rId11"/>
    <p:sldId id="440" r:id="rId12"/>
    <p:sldId id="475" r:id="rId13"/>
    <p:sldId id="476" r:id="rId14"/>
    <p:sldId id="477" r:id="rId15"/>
    <p:sldId id="478" r:id="rId16"/>
    <p:sldId id="454" r:id="rId17"/>
    <p:sldId id="393" r:id="rId18"/>
    <p:sldId id="271" r:id="rId19"/>
    <p:sldId id="289" r:id="rId20"/>
    <p:sldId id="292" r:id="rId21"/>
    <p:sldId id="482" r:id="rId22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95" y="1933575"/>
            <a:ext cx="6590665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45" y="1919605"/>
            <a:ext cx="6735445" cy="4617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910" y="1956435"/>
            <a:ext cx="5864225" cy="1908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345" y="4455795"/>
            <a:ext cx="5986145" cy="19570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220" y="1922780"/>
            <a:ext cx="7193280" cy="2428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220" y="3931285"/>
            <a:ext cx="7147560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00" y="1940560"/>
            <a:ext cx="6522085" cy="2151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4369435"/>
            <a:ext cx="6580505" cy="21850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130" y="2294255"/>
            <a:ext cx="9681210" cy="3206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45" y="1988820"/>
            <a:ext cx="5838190" cy="4298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14550"/>
            <a:ext cx="9985375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1．请问有谁可以举例说说，在我们现实生活中有什么东西也是类似多功能，多用途的器物呢？</a:t>
            </a:r>
          </a:p>
          <a:p>
            <a:pPr algn="just" eaLnBrk="0" hangingPunct="0">
              <a:lnSpc>
                <a:spcPct val="120000"/>
              </a:lnSpc>
            </a:pP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如果可以实现你的想法，你想发明写什么复杂功能的器物或者工具呢？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987171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2.引导学生课后活动: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请孩子们改装自己的作品，看看是否还可以做出含有其它更多功能的车呢？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1165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88535" y="1331913"/>
            <a:ext cx="7048500" cy="2387600"/>
          </a:xfrm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两用汽车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>
          <a:xfrm>
            <a:off x="5015230" y="3719513"/>
            <a:ext cx="7048500" cy="1655762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" y="1979930"/>
            <a:ext cx="4959350" cy="2854960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本节课学生将搭建一台两用汽车，了解多功能车的重要结构，主要功能、并且理解皮带、齿轮的作用，让孩子们发挥想象，制作一台</a:t>
            </a:r>
            <a:r>
              <a:rPr lang="zh-CN" altLang="en-US" dirty="0">
                <a:sym typeface="+mn-ea"/>
              </a:rPr>
              <a:t>两用汽车</a:t>
            </a:r>
            <a:r>
              <a:rPr lang="zh-CN" altLang="en-US" kern="1200" dirty="0">
                <a:latin typeface="+mn-lt"/>
                <a:ea typeface="+mn-ea"/>
                <a:cs typeface="+mn-cs"/>
              </a:rPr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联系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800" y="2032000"/>
            <a:ext cx="5883910" cy="4396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/>
          </a:bodyPr>
          <a:lstStyle/>
          <a:p>
            <a:r>
              <a:rPr lang="zh-CN" altLang="en-US"/>
              <a:t>问：出示图片（两用汽车图片），同学们你们看过这种车吗？</a:t>
            </a:r>
          </a:p>
          <a:p>
            <a:r>
              <a:rPr lang="zh-CN" altLang="en-US"/>
              <a:t>老师：这种车，在科幻电影里面，很多主角的座驾，是不是很酷呢？其实在现实生活中，也已经被发明出来了。我们一起来认识下这种酷酷的车吧。（见认识两用汽车）</a:t>
            </a:r>
          </a:p>
          <a:p>
            <a:endParaRPr lang="zh-CN" altLang="en-US"/>
          </a:p>
          <a:p>
            <a:r>
              <a:rPr lang="zh-CN" altLang="en-US"/>
              <a:t>老师：今天我们来做一台两用汽车吧。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认识两用汽车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9140" y="2162810"/>
            <a:ext cx="693547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    随着私家车越来越多，很多国家都出现了交通拥堵的情况，于是有人梦想着有朝一日可以开着会飞的汽车去上班，不再为堵车而心烦意乱。美国市场日前正在出售一款诞生于1949年的飞行汽车，尽管已经有数十年的历史，不过其性能完好仍可以飞上天空，该车市场售价高达80万英镑（约合126.4万美元），是全球第一辆可上路的飞车。</a:t>
            </a:r>
          </a:p>
          <a:p>
            <a:endParaRPr lang="zh-CN" altLang="en-US" sz="2000"/>
          </a:p>
          <a:p>
            <a:r>
              <a:rPr lang="zh-CN" altLang="en-US" sz="2000"/>
              <a:t>“飞车”能在10分钟内完成从汽车到飞行器的变身过程。泰勒曾说：“从飞行器到汽车的变形，穿着裘皮大衣和高跟鞋的女性也能操作。”他希望“飞车”的机翼能够向后折叠，方便变成汽车时拖拽。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" y="2252980"/>
            <a:ext cx="3903980" cy="2917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2453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570" y="1994535"/>
            <a:ext cx="6374130" cy="44227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576</Words>
  <Application>Microsoft Office PowerPoint</Application>
  <PresentationFormat>宽屏</PresentationFormat>
  <Paragraphs>55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两用汽车</vt:lpstr>
      <vt:lpstr>课程解读</vt:lpstr>
      <vt:lpstr>联系</vt:lpstr>
      <vt:lpstr>联系</vt:lpstr>
      <vt:lpstr>认识两用汽车</vt:lpstr>
      <vt:lpstr>搭建</vt:lpstr>
      <vt:lpstr>搭建</vt:lpstr>
      <vt:lpstr>搭建</vt:lpstr>
      <vt:lpstr>搭建</vt:lpstr>
      <vt:lpstr>搭建</vt:lpstr>
      <vt:lpstr>搭建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102</cp:revision>
  <dcterms:created xsi:type="dcterms:W3CDTF">2016-02-26T11:51:00Z</dcterms:created>
  <dcterms:modified xsi:type="dcterms:W3CDTF">2019-09-08T02:19:12Z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