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71" r:id="rId2"/>
    <p:sldId id="472" r:id="rId3"/>
    <p:sldId id="473" r:id="rId4"/>
    <p:sldId id="256" r:id="rId5"/>
    <p:sldId id="257" r:id="rId6"/>
    <p:sldId id="437" r:id="rId7"/>
    <p:sldId id="259" r:id="rId8"/>
    <p:sldId id="460" r:id="rId9"/>
    <p:sldId id="299" r:id="rId10"/>
    <p:sldId id="357" r:id="rId11"/>
    <p:sldId id="470" r:id="rId12"/>
    <p:sldId id="454" r:id="rId13"/>
    <p:sldId id="393" r:id="rId14"/>
    <p:sldId id="271" r:id="rId15"/>
    <p:sldId id="289" r:id="rId16"/>
    <p:sldId id="292" r:id="rId17"/>
    <p:sldId id="461" r:id="rId18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0" y="2075180"/>
            <a:ext cx="4930775" cy="4189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920" y="1986280"/>
            <a:ext cx="643763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" y="2087880"/>
            <a:ext cx="5219700" cy="3698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60" y="2087880"/>
            <a:ext cx="5233035" cy="36976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1455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孩子们，试试自己做出来的陀螺能否发射呢？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请最会发射陀螺的孩子，来教那些不太会发射陀螺的孩子如何发射。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改装陀螺，把发射器上的黄色齿轮换成红色齿轮，速度会发生什么样的变化？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2.学生课后活动: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来一场陀螺转转转的比赛，听从老师口令，让孩子们把自制陀螺发射出去，看谁的陀螺转的最久，陀螺最后停下来的，为获胜者。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11659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87595" y="1423988"/>
            <a:ext cx="7048500" cy="2387600"/>
          </a:xfrm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陀螺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>
          <a:xfrm>
            <a:off x="5085715" y="3811588"/>
            <a:ext cx="7048500" cy="1655762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" y="1741170"/>
            <a:ext cx="5002530" cy="3176905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本节课学生将搭建一个陀螺，了解陀螺的结构，并且知道陀螺的齿轮的传动原理和使用陀螺的方法。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/>
          </a:bodyPr>
          <a:lstStyle/>
          <a:p>
            <a:r>
              <a:rPr lang="zh-CN" altLang="en-US"/>
              <a:t>问：孩子们，老师手上的是什么东西呢？（陀螺）</a:t>
            </a:r>
          </a:p>
          <a:p>
            <a:r>
              <a:rPr lang="zh-CN" altLang="en-US"/>
              <a:t>老师：有孩子知道陀螺是那个国家发明的呢？陀螺是怎么玩的呢？</a:t>
            </a:r>
          </a:p>
          <a:p>
            <a:endParaRPr lang="zh-CN" altLang="en-US"/>
          </a:p>
          <a:p>
            <a:r>
              <a:rPr lang="zh-CN" altLang="en-US"/>
              <a:t>老师：我们来一场陀螺比赛，看谁的陀螺转的最久，最厉害。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认识陀螺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     </a:t>
            </a:r>
            <a:r>
              <a:rPr lang="zh-CN" altLang="en-US" sz="2000"/>
              <a:t>陀螺</a:t>
            </a:r>
            <a:r>
              <a:rPr lang="en-US" altLang="zh-CN" sz="2000"/>
              <a:t>(</a:t>
            </a:r>
            <a:r>
              <a:rPr lang="zh-CN" altLang="zh-CN" sz="2000"/>
              <a:t>英文：</a:t>
            </a:r>
            <a:r>
              <a:rPr lang="en-US" altLang="zh-CN" sz="2000"/>
              <a:t>gyro)</a:t>
            </a:r>
            <a:r>
              <a:rPr lang="zh-CN" altLang="en-US" sz="2000"/>
              <a:t>指的是绕一个支点高速转动的刚体。陀螺是中国民间最早的娱乐工具之一，也作陀罗，闽南语称作“干乐”，北方叫做“冰尜”或“打老牛”。</a:t>
            </a:r>
          </a:p>
          <a:p>
            <a:endParaRPr lang="zh-CN" altLang="en-US" sz="2000"/>
          </a:p>
          <a:p>
            <a:r>
              <a:rPr lang="zh-CN" altLang="en-US" sz="2000"/>
              <a:t>    传统古陀螺大致是木或铁制的倒圆锥形，玩法是用鞭子劈。现代已有用发射器发射的陀螺。当然，还有一些“手捻陀螺”十分普及。陀螺，是青少年们十分熟悉的玩具。风靡全世界。中国是陀螺的老家。从中国山西夏县新石器时代的遗址中，就发掘了石制的陀螺。可见，陀螺在我国最少有四、五千年的历史。</a:t>
            </a:r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595" y="1921510"/>
            <a:ext cx="3118485" cy="3954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0985" y="217135"/>
            <a:ext cx="5817600" cy="979200"/>
          </a:xfrm>
        </p:spPr>
        <p:txBody>
          <a:bodyPr/>
          <a:lstStyle/>
          <a:p>
            <a:r>
              <a:rPr lang="zh-CN" altLang="en-US"/>
              <a:t>零件清单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975" y="1025525"/>
            <a:ext cx="6156960" cy="53549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2453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85" y="2101850"/>
            <a:ext cx="6691630" cy="39408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543</Words>
  <Application>Microsoft Office PowerPoint</Application>
  <PresentationFormat>宽屏</PresentationFormat>
  <Paragraphs>54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陀螺</vt:lpstr>
      <vt:lpstr>课程解读</vt:lpstr>
      <vt:lpstr>联系</vt:lpstr>
      <vt:lpstr>认识陀螺</vt:lpstr>
      <vt:lpstr>零件清单</vt:lpstr>
      <vt:lpstr>搭建清单</vt:lpstr>
      <vt:lpstr>搭建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99</cp:revision>
  <dcterms:created xsi:type="dcterms:W3CDTF">2016-02-26T11:51:00Z</dcterms:created>
  <dcterms:modified xsi:type="dcterms:W3CDTF">2019-09-08T02:15:53Z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