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71" r:id="rId2"/>
    <p:sldId id="472" r:id="rId3"/>
    <p:sldId id="473" r:id="rId4"/>
    <p:sldId id="256" r:id="rId5"/>
    <p:sldId id="257" r:id="rId6"/>
    <p:sldId id="470" r:id="rId7"/>
    <p:sldId id="437" r:id="rId8"/>
    <p:sldId id="259" r:id="rId9"/>
    <p:sldId id="299" r:id="rId10"/>
    <p:sldId id="357" r:id="rId11"/>
    <p:sldId id="440" r:id="rId12"/>
    <p:sldId id="460" r:id="rId13"/>
    <p:sldId id="463" r:id="rId14"/>
    <p:sldId id="393" r:id="rId15"/>
    <p:sldId id="271" r:id="rId16"/>
    <p:sldId id="289" r:id="rId17"/>
    <p:sldId id="292" r:id="rId18"/>
    <p:sldId id="461" r:id="rId19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30" y="1938020"/>
            <a:ext cx="6490335" cy="45504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575" y="2103755"/>
            <a:ext cx="5306060" cy="4272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385" y="2014220"/>
            <a:ext cx="5093335" cy="43453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搭建完成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665" y="1929765"/>
            <a:ext cx="5868670" cy="4541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1455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1．孩子们，你们搭建的车闸可以用在什么地方？控制车闸的人叫什么呢？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2．角色扮演：让一个小朋友扮演控制车闸的管理员，一个小朋友搭建一部小车，扮演要进过车闸的小车。</a:t>
            </a:r>
          </a:p>
          <a:p>
            <a:pPr algn="just" eaLnBrk="0" hangingPunct="0">
              <a:lnSpc>
                <a:spcPct val="120000"/>
              </a:lnSpc>
            </a:pP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2.引导学生课后思考: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车闸给我生活中带来了安全，但是在经过车闸的时候，我们小朋友要注意什么呢，什么时候，不能强行进过车闸呢？（当车闸在下降的时，不能跑过车闸等行为。）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90135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车闸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585" y="1332230"/>
            <a:ext cx="4975860" cy="4065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本节课学生将搭建车闸，了解起车闸的重要组成结构，并且知道车闸在生活中的用途有什么？会用在那些地方呢？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475" y="2094230"/>
            <a:ext cx="7893050" cy="4059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 fontScale="90000" lnSpcReduction="20000"/>
          </a:bodyPr>
          <a:lstStyle/>
          <a:p>
            <a:r>
              <a:rPr lang="zh-CN" altLang="en-US"/>
              <a:t>问：给孩子出示图片，并提问：孩子们，你们认识它吗？它叫什么名字呢？</a:t>
            </a:r>
          </a:p>
          <a:p>
            <a:r>
              <a:rPr lang="zh-CN" altLang="en-US"/>
              <a:t>问：车闸，你们一般会在什么地方看到它呢？（工厂、小区、商场，门口），这个装置有什么作用呢？</a:t>
            </a:r>
          </a:p>
          <a:p>
            <a:endParaRPr lang="zh-CN" altLang="en-US"/>
          </a:p>
          <a:p>
            <a:r>
              <a:rPr lang="zh-CN" altLang="en-US"/>
              <a:t>教师给孩子介绍什么是车闸，它是用来让人和车辆通行的，在介绍这个车闸的运作过程。</a:t>
            </a:r>
          </a:p>
          <a:p>
            <a:endParaRPr lang="zh-CN" altLang="en-US"/>
          </a:p>
          <a:p>
            <a:r>
              <a:rPr lang="zh-CN" altLang="en-US"/>
              <a:t>角色扮演：让一个孩子扮演车闸，一个孩子扮演要通过的小车。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认识车闸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      </a:t>
            </a:r>
            <a:r>
              <a:rPr lang="zh-CN" altLang="en-US" sz="2000" dirty="0">
                <a:latin typeface="+mj-lt"/>
                <a:ea typeface="+mj-ea"/>
                <a:cs typeface="+mj-cs"/>
                <a:sym typeface="+mn-ea"/>
              </a:rPr>
              <a:t>车闸</a:t>
            </a:r>
            <a:r>
              <a:rPr lang="zh-CN" altLang="zh-CN" sz="2000"/>
              <a:t>又称挡车器，最初从国外引进，英文名叫Barrier Gate，是专门用于道路上限制机动车行驶的通道出入口管理设备 ，现广泛应用于公路收费站、停车场系统管理车辆通道，用于管理车辆的出入。电动道闸可单独通过无线遥控实现起落杆，也可以通过停车场管理系统（即IC刷卡管理系统）实行自动管理状态，入场取卡放行车辆，出场时，收取停车费后自动放行车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915" y="2157730"/>
            <a:ext cx="4071620" cy="3326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2453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1919605"/>
            <a:ext cx="5817870" cy="44818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557</Words>
  <Application>Microsoft Office PowerPoint</Application>
  <PresentationFormat>宽屏</PresentationFormat>
  <Paragraphs>52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车闸</vt:lpstr>
      <vt:lpstr>课程解读</vt:lpstr>
      <vt:lpstr>联系</vt:lpstr>
      <vt:lpstr>联系</vt:lpstr>
      <vt:lpstr>认识车闸</vt:lpstr>
      <vt:lpstr>搭建清单</vt:lpstr>
      <vt:lpstr>搭建</vt:lpstr>
      <vt:lpstr>搭建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94</cp:revision>
  <dcterms:created xsi:type="dcterms:W3CDTF">2016-02-26T11:51:00Z</dcterms:created>
  <dcterms:modified xsi:type="dcterms:W3CDTF">2019-09-08T02:21:08Z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