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73" r:id="rId2"/>
    <p:sldId id="474" r:id="rId3"/>
    <p:sldId id="475" r:id="rId4"/>
    <p:sldId id="256" r:id="rId5"/>
    <p:sldId id="257" r:id="rId6"/>
    <p:sldId id="472" r:id="rId7"/>
    <p:sldId id="437" r:id="rId8"/>
    <p:sldId id="259" r:id="rId9"/>
    <p:sldId id="299" r:id="rId10"/>
    <p:sldId id="357" r:id="rId11"/>
    <p:sldId id="460" r:id="rId12"/>
    <p:sldId id="440" r:id="rId13"/>
    <p:sldId id="461" r:id="rId14"/>
    <p:sldId id="462" r:id="rId15"/>
    <p:sldId id="463" r:id="rId16"/>
    <p:sldId id="464" r:id="rId17"/>
    <p:sldId id="393" r:id="rId18"/>
    <p:sldId id="271" r:id="rId19"/>
    <p:sldId id="289" r:id="rId20"/>
    <p:sldId id="292" r:id="rId21"/>
    <p:sldId id="476" r:id="rId22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15" y="2001520"/>
            <a:ext cx="6390005" cy="4389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945" y="1958340"/>
            <a:ext cx="6854190" cy="45167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855" y="1944370"/>
            <a:ext cx="4860290" cy="43421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940" y="2028825"/>
            <a:ext cx="6221730" cy="44170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5120" y="1915795"/>
            <a:ext cx="3922395" cy="44843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630" y="1957705"/>
            <a:ext cx="6428105" cy="43313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搭建完成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4805" y="2000250"/>
            <a:ext cx="6377305" cy="44989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973455" y="211455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1．请孩子们尝试用曲柄转动蜗杆，看看开合桥能否顺利抬起、放下？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2．请孩子们将钩子固定在桥面的不同地方，看看桥面是否可以平衡？</a:t>
            </a:r>
            <a:endParaRPr lang="en-US" alt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2.引导学生课后活动: 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请孩子将两组开合桥合并，组成一座完整的开合桥。（两座桥的桥面需要一致，如果不一致，请孩子们进行调整。）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请两组孩子模拟真的开合桥操作，同时将桥面打开和合上。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  <p:extLst>
      <p:ext uri="{BB962C8B-B14F-4D97-AF65-F5344CB8AC3E}">
        <p14:creationId xmlns:p14="http://schemas.microsoft.com/office/powerpoint/2010/main" val="211659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开合桥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" y="1779905"/>
            <a:ext cx="4520565" cy="3298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本节课学生将搭建一座开合桥，了解开合桥的重要结构，并且知道开合桥在生活中的用途？会用在那些地方呢？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联系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770" y="2014855"/>
            <a:ext cx="6507480" cy="4413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2242185"/>
            <a:ext cx="9784715" cy="3600450"/>
          </a:xfrm>
        </p:spPr>
        <p:txBody>
          <a:bodyPr>
            <a:normAutofit/>
          </a:bodyPr>
          <a:lstStyle/>
          <a:p>
            <a:r>
              <a:rPr lang="zh-CN" altLang="en-US"/>
              <a:t>问：出示图片（开合桥图片），同学们你们看过这种桥吗？</a:t>
            </a:r>
          </a:p>
          <a:p>
            <a:r>
              <a:rPr lang="zh-CN" altLang="en-US"/>
              <a:t>问：这种桥叫什么名字呢？</a:t>
            </a:r>
          </a:p>
          <a:p>
            <a:r>
              <a:rPr lang="zh-CN" altLang="en-US"/>
              <a:t>问：这桥怎么这么怪，这么设计呢？</a:t>
            </a:r>
          </a:p>
          <a:p>
            <a:r>
              <a:rPr lang="zh-CN" altLang="en-US"/>
              <a:t>老师：同学们请观察，这桥是靠什么被拉起来的呢？</a:t>
            </a:r>
          </a:p>
          <a:p>
            <a:r>
              <a:rPr lang="zh-CN" altLang="en-US"/>
              <a:t>老师：滑轮的作用是什么呢？（省力，改变力的方向）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认识开合桥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    开合桥桥梁上部结构可以根据需要而进行移动，以利于河中过往船舶通过的一种特殊桥梁。可分为竖旋桥，平旋桥，升降桥和回缩桥。当桥上交通不十分繁忙而河中船舶有少数要求净空很高时，为简短引桥长度，降低造价，可考虑建造开启桥。</a:t>
            </a:r>
          </a:p>
          <a:p>
            <a:r>
              <a:rPr lang="zh-CN" altLang="en-US" sz="2000"/>
              <a:t>    世界上最大跨度的开合桥是美国“西西雅图开合桥”。1937年前，市区有铁桥多座，其中除旧大红桥为固定式铁桥外，其余均为形态各异的开合桥。科学家茅以升说："几乎全国的开合桥都集中在天津。"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" y="2431415"/>
            <a:ext cx="3830320" cy="2794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2453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搭建清单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195" y="1957070"/>
            <a:ext cx="5262880" cy="449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560</Words>
  <Application>Microsoft Office PowerPoint</Application>
  <PresentationFormat>宽屏</PresentationFormat>
  <Paragraphs>56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开合桥</vt:lpstr>
      <vt:lpstr>课程解读</vt:lpstr>
      <vt:lpstr>联系</vt:lpstr>
      <vt:lpstr>联系</vt:lpstr>
      <vt:lpstr>认识开合桥</vt:lpstr>
      <vt:lpstr>搭建清单</vt:lpstr>
      <vt:lpstr>搭建</vt:lpstr>
      <vt:lpstr>搭建</vt:lpstr>
      <vt:lpstr>搭建</vt:lpstr>
      <vt:lpstr>搭建</vt:lpstr>
      <vt:lpstr>搭建</vt:lpstr>
      <vt:lpstr>PowerPoint 演示文稿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93</cp:revision>
  <dcterms:created xsi:type="dcterms:W3CDTF">2016-02-26T11:51:00Z</dcterms:created>
  <dcterms:modified xsi:type="dcterms:W3CDTF">2019-09-08T02:22:16Z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