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62" r:id="rId2"/>
    <p:sldId id="463" r:id="rId3"/>
    <p:sldId id="464" r:id="rId4"/>
    <p:sldId id="256" r:id="rId5"/>
    <p:sldId id="257" r:id="rId6"/>
    <p:sldId id="437" r:id="rId7"/>
    <p:sldId id="259" r:id="rId8"/>
    <p:sldId id="442" r:id="rId9"/>
    <p:sldId id="299" r:id="rId10"/>
    <p:sldId id="357" r:id="rId11"/>
    <p:sldId id="454" r:id="rId12"/>
    <p:sldId id="393" r:id="rId13"/>
    <p:sldId id="271" r:id="rId14"/>
    <p:sldId id="289" r:id="rId15"/>
    <p:sldId id="292" r:id="rId16"/>
    <p:sldId id="461" r:id="rId17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885" y="2049145"/>
            <a:ext cx="5735320" cy="42900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搭建完成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135" y="2087880"/>
            <a:ext cx="6221095" cy="40106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973455" y="211455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是什么使得小车的方向改变呢？（方向盘） </a:t>
            </a:r>
          </a:p>
          <a:p>
            <a:pPr algn="just" eaLnBrk="0" hangingPunct="0">
              <a:lnSpc>
                <a:spcPct val="120000"/>
              </a:lnSpc>
            </a:pPr>
            <a:endParaRPr 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请观察，为什么车子的方向跟遥控杆的方向一致？（因为有轮轴连接着）</a:t>
            </a:r>
            <a:r>
              <a:rPr 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2.学生课后活动: 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请用积木块搭建一条简单的弯道出来，让你的小车在这里自由转弯吧。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  <p:extLst>
      <p:ext uri="{BB962C8B-B14F-4D97-AF65-F5344CB8AC3E}">
        <p14:creationId xmlns:p14="http://schemas.microsoft.com/office/powerpoint/2010/main" val="211659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操控杆小车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215" y="1431290"/>
            <a:ext cx="5351780" cy="37426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本节课学生将搭建一台小车，了解小车的结构，并且知道车子遥控杆的用途是什么？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2242185"/>
            <a:ext cx="9784715" cy="3600450"/>
          </a:xfrm>
        </p:spPr>
        <p:txBody>
          <a:bodyPr>
            <a:normAutofit/>
          </a:bodyPr>
          <a:lstStyle/>
          <a:p>
            <a:r>
              <a:rPr lang="zh-CN" altLang="en-US"/>
              <a:t>问：孩子们，老师手上的是什么东西呢？（小车）</a:t>
            </a:r>
          </a:p>
          <a:p>
            <a:r>
              <a:rPr lang="zh-CN" altLang="en-US"/>
              <a:t>老师：我们去比较远的地方都坐小车，那小车是用什么来控制方向的呢？（方向盘，遥控杆）</a:t>
            </a:r>
          </a:p>
          <a:p>
            <a:r>
              <a:rPr lang="zh-CN" altLang="en-US"/>
              <a:t>问：我们的公路有些是直的，有些是弯的，什么时候要用上我们遥控杆呢？</a:t>
            </a:r>
          </a:p>
          <a:p>
            <a:r>
              <a:rPr lang="zh-CN" altLang="en-US"/>
              <a:t>老师：小车是怎么转弯的呢？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认识汽车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    </a:t>
            </a:r>
            <a:r>
              <a:rPr lang="zh-CN" altLang="en-US" sz="2000"/>
              <a:t>卡尔·本茨制成第一辆三轮汽车之年(1885年)，视为汽车诞生年。</a:t>
            </a:r>
          </a:p>
          <a:p>
            <a:endParaRPr lang="zh-CN" altLang="en-US" sz="2000"/>
          </a:p>
          <a:p>
            <a:r>
              <a:rPr lang="zh-CN" altLang="en-US" sz="2000"/>
              <a:t>     我国国家最新标准《汽车和挂车类型的术语和定义》(GB/T 3730．1—2001)中对汽车有如下定义：由动力驱动，具有4个或4个以上车轮的非轨道承载的车辆，主要用于：载运人员和（或）货物；牵引载运人员和(或)货物的车辆；特殊用途。</a:t>
            </a:r>
          </a:p>
          <a:p>
            <a:endParaRPr lang="zh-CN" altLang="en-US" sz="2000"/>
          </a:p>
          <a:p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" y="2431415"/>
            <a:ext cx="3655060" cy="2555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1135" y="810225"/>
            <a:ext cx="5817600" cy="979200"/>
          </a:xfrm>
        </p:spPr>
        <p:txBody>
          <a:bodyPr/>
          <a:lstStyle/>
          <a:p>
            <a:r>
              <a:rPr lang="zh-CN" altLang="zh-CN"/>
              <a:t>零件清单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520" y="2000250"/>
            <a:ext cx="8446135" cy="43313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2453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搭建清单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245" y="2052320"/>
            <a:ext cx="4412615" cy="43141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476</Words>
  <Application>Microsoft Office PowerPoint</Application>
  <PresentationFormat>宽屏</PresentationFormat>
  <Paragraphs>51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操控杆小车</vt:lpstr>
      <vt:lpstr>课程解读</vt:lpstr>
      <vt:lpstr>联系</vt:lpstr>
      <vt:lpstr>认识汽车</vt:lpstr>
      <vt:lpstr>零件清单</vt:lpstr>
      <vt:lpstr>搭建清单</vt:lpstr>
      <vt:lpstr>搭建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98</cp:revision>
  <dcterms:created xsi:type="dcterms:W3CDTF">2016-02-26T11:51:00Z</dcterms:created>
  <dcterms:modified xsi:type="dcterms:W3CDTF">2019-09-08T02:23:51Z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