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79" r:id="rId2"/>
    <p:sldId id="480" r:id="rId3"/>
    <p:sldId id="481" r:id="rId4"/>
    <p:sldId id="256" r:id="rId5"/>
    <p:sldId id="257" r:id="rId6"/>
    <p:sldId id="461" r:id="rId7"/>
    <p:sldId id="437" r:id="rId8"/>
    <p:sldId id="259" r:id="rId9"/>
    <p:sldId id="299" r:id="rId10"/>
    <p:sldId id="357" r:id="rId11"/>
    <p:sldId id="440" r:id="rId12"/>
    <p:sldId id="475" r:id="rId13"/>
    <p:sldId id="476" r:id="rId14"/>
    <p:sldId id="477" r:id="rId15"/>
    <p:sldId id="454" r:id="rId16"/>
    <p:sldId id="393" r:id="rId17"/>
    <p:sldId id="271" r:id="rId18"/>
    <p:sldId id="289" r:id="rId19"/>
    <p:sldId id="292" r:id="rId20"/>
    <p:sldId id="478" r:id="rId21"/>
  </p:sldIdLst>
  <p:sldSz cx="12192000" cy="6858000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3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1973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algn="r" eaLnBrk="1" fontAlgn="base" hangingPunct="1"/>
            <a:endParaRPr lang="en-US" altLang="en-US" sz="1200" strike="noStrike" noProof="1">
              <a:latin typeface="Verdana" panose="020B060403050404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946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noProof="1" smtClean="0">
                <a:latin typeface="Verdana" panose="020B060403050404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5956BE7-476F-48F1-8E10-81AB76C6160A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微软雅黑" panose="020B0503020204020204" pitchFamily="34" charset="-122"/>
                <a:cs typeface="+mn-ea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anose="020B060403050404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33900" y="1331913"/>
            <a:ext cx="7048500" cy="2387600"/>
          </a:xfrm>
        </p:spPr>
        <p:txBody>
          <a:bodyPr anchor="b">
            <a:normAutofit/>
          </a:bodyPr>
          <a:lstStyle>
            <a:lvl1pPr algn="ctr">
              <a:defRPr lang="zh-CN" altLang="zh-CN" sz="6600" smtClean="0">
                <a:effectLst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33900" y="3811588"/>
            <a:ext cx="7048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4F1E37B-3CE2-429E-BABA-39E13DD7568C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2400" y="2538000"/>
            <a:ext cx="9784800" cy="3272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1F3102-0E3B-47D8-96BC-60BA838A9D8D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4084638" y="1495425"/>
            <a:ext cx="4022725" cy="2646363"/>
          </a:xfrm>
          <a:custGeom>
            <a:avLst/>
            <a:gdLst>
              <a:gd name="connsiteX0" fmla="*/ 2375591 w 4051227"/>
              <a:gd name="connsiteY0" fmla="*/ 0 h 2555482"/>
              <a:gd name="connsiteX1" fmla="*/ 3276960 w 4051227"/>
              <a:gd name="connsiteY1" fmla="*/ 710647 h 2555482"/>
              <a:gd name="connsiteX2" fmla="*/ 3294689 w 4051227"/>
              <a:gd name="connsiteY2" fmla="*/ 880769 h 2555482"/>
              <a:gd name="connsiteX3" fmla="*/ 3355440 w 4051227"/>
              <a:gd name="connsiteY3" fmla="*/ 874776 h 2555482"/>
              <a:gd name="connsiteX4" fmla="*/ 4051227 w 4051227"/>
              <a:gd name="connsiteY4" fmla="*/ 1555637 h 2555482"/>
              <a:gd name="connsiteX5" fmla="*/ 3355440 w 4051227"/>
              <a:gd name="connsiteY5" fmla="*/ 2236498 h 2555482"/>
              <a:gd name="connsiteX6" fmla="*/ 3053787 w 4051227"/>
              <a:gd name="connsiteY6" fmla="*/ 2169358 h 2555482"/>
              <a:gd name="connsiteX7" fmla="*/ 2981341 w 4051227"/>
              <a:gd name="connsiteY7" fmla="*/ 2128610 h 2555482"/>
              <a:gd name="connsiteX8" fmla="*/ 2968546 w 4051227"/>
              <a:gd name="connsiteY8" fmla="*/ 2152917 h 2555482"/>
              <a:gd name="connsiteX9" fmla="*/ 2594953 w 4051227"/>
              <a:gd name="connsiteY9" fmla="*/ 2416630 h 2555482"/>
              <a:gd name="connsiteX10" fmla="*/ 2139833 w 4051227"/>
              <a:gd name="connsiteY10" fmla="*/ 2372107 h 2555482"/>
              <a:gd name="connsiteX11" fmla="*/ 2071153 w 4051227"/>
              <a:gd name="connsiteY11" fmla="*/ 2328172 h 2555482"/>
              <a:gd name="connsiteX12" fmla="*/ 2068586 w 4051227"/>
              <a:gd name="connsiteY12" fmla="*/ 2332800 h 2555482"/>
              <a:gd name="connsiteX13" fmla="*/ 1640589 w 4051227"/>
              <a:gd name="connsiteY13" fmla="*/ 2555482 h 2555482"/>
              <a:gd name="connsiteX14" fmla="*/ 1134929 w 4051227"/>
              <a:gd name="connsiteY14" fmla="*/ 2152199 h 2555482"/>
              <a:gd name="connsiteX15" fmla="*/ 1124669 w 4051227"/>
              <a:gd name="connsiteY15" fmla="*/ 2052605 h 2555482"/>
              <a:gd name="connsiteX16" fmla="*/ 1064485 w 4051227"/>
              <a:gd name="connsiteY16" fmla="*/ 2101375 h 2555482"/>
              <a:gd name="connsiteX17" fmla="*/ 682752 w 4051227"/>
              <a:gd name="connsiteY17" fmla="*/ 2215896 h 2555482"/>
              <a:gd name="connsiteX18" fmla="*/ 0 w 4051227"/>
              <a:gd name="connsiteY18" fmla="*/ 1545336 h 2555482"/>
              <a:gd name="connsiteX19" fmla="*/ 545154 w 4051227"/>
              <a:gd name="connsiteY19" fmla="*/ 888400 h 2555482"/>
              <a:gd name="connsiteX20" fmla="*/ 583960 w 4051227"/>
              <a:gd name="connsiteY20" fmla="*/ 884557 h 2555482"/>
              <a:gd name="connsiteX21" fmla="*/ 548735 w 4051227"/>
              <a:gd name="connsiteY21" fmla="*/ 806407 h 2555482"/>
              <a:gd name="connsiteX22" fmla="*/ 515549 w 4051227"/>
              <a:gd name="connsiteY22" fmla="*/ 611777 h 2555482"/>
              <a:gd name="connsiteX23" fmla="*/ 1062447 w 4051227"/>
              <a:gd name="connsiteY23" fmla="*/ 45720 h 2555482"/>
              <a:gd name="connsiteX24" fmla="*/ 1566367 w 4051227"/>
              <a:gd name="connsiteY24" fmla="*/ 391442 h 2555482"/>
              <a:gd name="connsiteX25" fmla="*/ 1582680 w 4051227"/>
              <a:gd name="connsiteY25" fmla="*/ 445834 h 2555482"/>
              <a:gd name="connsiteX26" fmla="*/ 1612662 w 4051227"/>
              <a:gd name="connsiteY26" fmla="*/ 392400 h 2555482"/>
              <a:gd name="connsiteX27" fmla="*/ 2375591 w 4051227"/>
              <a:gd name="connsiteY27" fmla="*/ 0 h 255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51227" h="2555482">
                <a:moveTo>
                  <a:pt x="2375591" y="0"/>
                </a:moveTo>
                <a:cubicBezTo>
                  <a:pt x="2820210" y="0"/>
                  <a:pt x="3191168" y="305082"/>
                  <a:pt x="3276960" y="710647"/>
                </a:cubicBezTo>
                <a:lnTo>
                  <a:pt x="3294689" y="880769"/>
                </a:lnTo>
                <a:lnTo>
                  <a:pt x="3355440" y="874776"/>
                </a:lnTo>
                <a:cubicBezTo>
                  <a:pt x="3739713" y="874776"/>
                  <a:pt x="4051227" y="1179608"/>
                  <a:pt x="4051227" y="1555637"/>
                </a:cubicBezTo>
                <a:cubicBezTo>
                  <a:pt x="4051227" y="1931666"/>
                  <a:pt x="3739713" y="2236498"/>
                  <a:pt x="3355440" y="2236498"/>
                </a:cubicBezTo>
                <a:cubicBezTo>
                  <a:pt x="3247363" y="2236498"/>
                  <a:pt x="3145042" y="2212385"/>
                  <a:pt x="3053787" y="2169358"/>
                </a:cubicBezTo>
                <a:lnTo>
                  <a:pt x="2981341" y="2128610"/>
                </a:lnTo>
                <a:lnTo>
                  <a:pt x="2968546" y="2152917"/>
                </a:lnTo>
                <a:cubicBezTo>
                  <a:pt x="2887688" y="2276187"/>
                  <a:pt x="2756769" y="2373830"/>
                  <a:pt x="2594953" y="2416630"/>
                </a:cubicBezTo>
                <a:cubicBezTo>
                  <a:pt x="2433137" y="2459429"/>
                  <a:pt x="2271062" y="2439281"/>
                  <a:pt x="2139833" y="2372107"/>
                </a:cubicBezTo>
                <a:lnTo>
                  <a:pt x="2071153" y="2328172"/>
                </a:lnTo>
                <a:lnTo>
                  <a:pt x="2068586" y="2332800"/>
                </a:lnTo>
                <a:cubicBezTo>
                  <a:pt x="1975831" y="2467150"/>
                  <a:pt x="1818752" y="2555482"/>
                  <a:pt x="1640589" y="2555482"/>
                </a:cubicBezTo>
                <a:cubicBezTo>
                  <a:pt x="1391162" y="2555482"/>
                  <a:pt x="1183058" y="2382352"/>
                  <a:pt x="1134929" y="2152199"/>
                </a:cubicBezTo>
                <a:lnTo>
                  <a:pt x="1124669" y="2052605"/>
                </a:lnTo>
                <a:lnTo>
                  <a:pt x="1064485" y="2101375"/>
                </a:lnTo>
                <a:cubicBezTo>
                  <a:pt x="955518" y="2173678"/>
                  <a:pt x="824155" y="2215896"/>
                  <a:pt x="682752" y="2215896"/>
                </a:cubicBezTo>
                <a:cubicBezTo>
                  <a:pt x="305678" y="2215896"/>
                  <a:pt x="0" y="1915676"/>
                  <a:pt x="0" y="1545336"/>
                </a:cubicBezTo>
                <a:cubicBezTo>
                  <a:pt x="0" y="1221289"/>
                  <a:pt x="234035" y="950927"/>
                  <a:pt x="545154" y="888400"/>
                </a:cubicBezTo>
                <a:lnTo>
                  <a:pt x="583960" y="884557"/>
                </a:lnTo>
                <a:lnTo>
                  <a:pt x="548735" y="806407"/>
                </a:lnTo>
                <a:cubicBezTo>
                  <a:pt x="527266" y="745718"/>
                  <a:pt x="515549" y="680164"/>
                  <a:pt x="515549" y="611777"/>
                </a:cubicBezTo>
                <a:cubicBezTo>
                  <a:pt x="515549" y="299152"/>
                  <a:pt x="760404" y="45720"/>
                  <a:pt x="1062447" y="45720"/>
                </a:cubicBezTo>
                <a:cubicBezTo>
                  <a:pt x="1288979" y="45720"/>
                  <a:pt x="1483343" y="188276"/>
                  <a:pt x="1566367" y="391442"/>
                </a:cubicBezTo>
                <a:lnTo>
                  <a:pt x="1582680" y="445834"/>
                </a:lnTo>
                <a:lnTo>
                  <a:pt x="1612662" y="392400"/>
                </a:lnTo>
                <a:cubicBezTo>
                  <a:pt x="1778004" y="155654"/>
                  <a:pt x="2058006" y="0"/>
                  <a:pt x="2375591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152900" y="1450975"/>
            <a:ext cx="1077913" cy="1241425"/>
          </a:xfrm>
          <a:custGeom>
            <a:avLst/>
            <a:gdLst>
              <a:gd name="connsiteX0" fmla="*/ 1795520 w 3591040"/>
              <a:gd name="connsiteY0" fmla="*/ 0 h 4138404"/>
              <a:gd name="connsiteX1" fmla="*/ 3591040 w 3591040"/>
              <a:gd name="connsiteY1" fmla="*/ 1795520 h 4138404"/>
              <a:gd name="connsiteX2" fmla="*/ 2937637 w 3591040"/>
              <a:gd name="connsiteY2" fmla="*/ 3181030 h 4138404"/>
              <a:gd name="connsiteX3" fmla="*/ 2832706 w 3591040"/>
              <a:gd name="connsiteY3" fmla="*/ 3259497 h 4138404"/>
              <a:gd name="connsiteX4" fmla="*/ 2758532 w 3591040"/>
              <a:gd name="connsiteY4" fmla="*/ 3364541 h 4138404"/>
              <a:gd name="connsiteX5" fmla="*/ 2391019 w 3591040"/>
              <a:gd name="connsiteY5" fmla="*/ 4138404 h 4138404"/>
              <a:gd name="connsiteX6" fmla="*/ 1224346 w 3591040"/>
              <a:gd name="connsiteY6" fmla="*/ 4138404 h 4138404"/>
              <a:gd name="connsiteX7" fmla="*/ 856627 w 3591040"/>
              <a:gd name="connsiteY7" fmla="*/ 3365712 h 4138404"/>
              <a:gd name="connsiteX8" fmla="*/ 806085 w 3591040"/>
              <a:gd name="connsiteY8" fmla="*/ 3293176 h 4138404"/>
              <a:gd name="connsiteX9" fmla="*/ 791628 w 3591040"/>
              <a:gd name="connsiteY9" fmla="*/ 3284393 h 4138404"/>
              <a:gd name="connsiteX10" fmla="*/ 0 w 3591040"/>
              <a:gd name="connsiteY10" fmla="*/ 1795520 h 4138404"/>
              <a:gd name="connsiteX11" fmla="*/ 1795520 w 3591040"/>
              <a:gd name="connsiteY11" fmla="*/ 0 h 413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1040" h="4138404">
                <a:moveTo>
                  <a:pt x="1795520" y="0"/>
                </a:moveTo>
                <a:cubicBezTo>
                  <a:pt x="2787158" y="0"/>
                  <a:pt x="3591040" y="803882"/>
                  <a:pt x="3591040" y="1795520"/>
                </a:cubicBezTo>
                <a:cubicBezTo>
                  <a:pt x="3591040" y="2353316"/>
                  <a:pt x="3336687" y="2851705"/>
                  <a:pt x="2937637" y="3181030"/>
                </a:cubicBezTo>
                <a:lnTo>
                  <a:pt x="2832706" y="3259497"/>
                </a:lnTo>
                <a:lnTo>
                  <a:pt x="2758532" y="3364541"/>
                </a:lnTo>
                <a:cubicBezTo>
                  <a:pt x="2404211" y="3874605"/>
                  <a:pt x="2512461" y="3850742"/>
                  <a:pt x="2391019" y="4138404"/>
                </a:cubicBezTo>
                <a:lnTo>
                  <a:pt x="1224346" y="4138404"/>
                </a:lnTo>
                <a:cubicBezTo>
                  <a:pt x="1085361" y="3862418"/>
                  <a:pt x="1208960" y="3881577"/>
                  <a:pt x="856627" y="3365712"/>
                </a:cubicBezTo>
                <a:lnTo>
                  <a:pt x="806085" y="3293176"/>
                </a:lnTo>
                <a:lnTo>
                  <a:pt x="791628" y="3284393"/>
                </a:lnTo>
                <a:cubicBezTo>
                  <a:pt x="314016" y="2961725"/>
                  <a:pt x="0" y="2415294"/>
                  <a:pt x="0" y="1795520"/>
                </a:cubicBezTo>
                <a:cubicBezTo>
                  <a:pt x="0" y="803882"/>
                  <a:pt x="803882" y="0"/>
                  <a:pt x="1795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空心弧 27"/>
          <p:cNvSpPr/>
          <p:nvPr/>
        </p:nvSpPr>
        <p:spPr>
          <a:xfrm rot="18665169">
            <a:off x="4113213" y="1641475"/>
            <a:ext cx="644525" cy="200025"/>
          </a:xfrm>
          <a:custGeom>
            <a:avLst/>
            <a:gdLst>
              <a:gd name="connsiteX0" fmla="*/ 0 w 1838586"/>
              <a:gd name="connsiteY0" fmla="*/ 559837 h 1119674"/>
              <a:gd name="connsiteX1" fmla="*/ 919293 w 1838586"/>
              <a:gd name="connsiteY1" fmla="*/ 0 h 1119674"/>
              <a:gd name="connsiteX2" fmla="*/ 1838586 w 1838586"/>
              <a:gd name="connsiteY2" fmla="*/ 559837 h 1119674"/>
              <a:gd name="connsiteX3" fmla="*/ 1558668 w 1838586"/>
              <a:gd name="connsiteY3" fmla="*/ 559837 h 1119674"/>
              <a:gd name="connsiteX4" fmla="*/ 919293 w 1838586"/>
              <a:gd name="connsiteY4" fmla="*/ 279918 h 1119674"/>
              <a:gd name="connsiteX5" fmla="*/ 279918 w 1838586"/>
              <a:gd name="connsiteY5" fmla="*/ 559837 h 1119674"/>
              <a:gd name="connsiteX6" fmla="*/ 0 w 1838586"/>
              <a:gd name="connsiteY6" fmla="*/ 559837 h 1119674"/>
              <a:gd name="connsiteX0-1" fmla="*/ 0 w 2049700"/>
              <a:gd name="connsiteY0-2" fmla="*/ 557426 h 559837"/>
              <a:gd name="connsiteX1-3" fmla="*/ 1130407 w 2049700"/>
              <a:gd name="connsiteY1-4" fmla="*/ 0 h 559837"/>
              <a:gd name="connsiteX2-5" fmla="*/ 2049700 w 2049700"/>
              <a:gd name="connsiteY2-6" fmla="*/ 559837 h 559837"/>
              <a:gd name="connsiteX3-7" fmla="*/ 1769782 w 2049700"/>
              <a:gd name="connsiteY3-8" fmla="*/ 559837 h 559837"/>
              <a:gd name="connsiteX4-9" fmla="*/ 1130407 w 2049700"/>
              <a:gd name="connsiteY4-10" fmla="*/ 279918 h 559837"/>
              <a:gd name="connsiteX5-11" fmla="*/ 491032 w 2049700"/>
              <a:gd name="connsiteY5-12" fmla="*/ 559837 h 559837"/>
              <a:gd name="connsiteX6-13" fmla="*/ 0 w 2049700"/>
              <a:gd name="connsiteY6-14" fmla="*/ 557426 h 559837"/>
              <a:gd name="connsiteX0-15" fmla="*/ 0 w 2049700"/>
              <a:gd name="connsiteY0-16" fmla="*/ 557426 h 780982"/>
              <a:gd name="connsiteX1-17" fmla="*/ 1130407 w 2049700"/>
              <a:gd name="connsiteY1-18" fmla="*/ 0 h 780982"/>
              <a:gd name="connsiteX2-19" fmla="*/ 2049700 w 2049700"/>
              <a:gd name="connsiteY2-20" fmla="*/ 559837 h 780982"/>
              <a:gd name="connsiteX3-21" fmla="*/ 1769782 w 2049700"/>
              <a:gd name="connsiteY3-22" fmla="*/ 559837 h 780982"/>
              <a:gd name="connsiteX4-23" fmla="*/ 1130407 w 2049700"/>
              <a:gd name="connsiteY4-24" fmla="*/ 279918 h 780982"/>
              <a:gd name="connsiteX5-25" fmla="*/ 211385 w 2049700"/>
              <a:gd name="connsiteY5-26" fmla="*/ 780982 h 780982"/>
              <a:gd name="connsiteX6-27" fmla="*/ 0 w 2049700"/>
              <a:gd name="connsiteY6-28" fmla="*/ 557426 h 780982"/>
              <a:gd name="connsiteX0-29" fmla="*/ 0 w 2049700"/>
              <a:gd name="connsiteY0-30" fmla="*/ 557426 h 766733"/>
              <a:gd name="connsiteX1-31" fmla="*/ 1130407 w 2049700"/>
              <a:gd name="connsiteY1-32" fmla="*/ 0 h 766733"/>
              <a:gd name="connsiteX2-33" fmla="*/ 2049700 w 2049700"/>
              <a:gd name="connsiteY2-34" fmla="*/ 559837 h 766733"/>
              <a:gd name="connsiteX3-35" fmla="*/ 1769782 w 2049700"/>
              <a:gd name="connsiteY3-36" fmla="*/ 559837 h 766733"/>
              <a:gd name="connsiteX4-37" fmla="*/ 1130407 w 2049700"/>
              <a:gd name="connsiteY4-38" fmla="*/ 279918 h 766733"/>
              <a:gd name="connsiteX5-39" fmla="*/ 119173 w 2049700"/>
              <a:gd name="connsiteY5-40" fmla="*/ 766733 h 766733"/>
              <a:gd name="connsiteX6-41" fmla="*/ 0 w 2049700"/>
              <a:gd name="connsiteY6-42" fmla="*/ 557426 h 766733"/>
              <a:gd name="connsiteX0-43" fmla="*/ 0 w 2049700"/>
              <a:gd name="connsiteY0-44" fmla="*/ 557426 h 766733"/>
              <a:gd name="connsiteX1-45" fmla="*/ 1130407 w 2049700"/>
              <a:gd name="connsiteY1-46" fmla="*/ 0 h 766733"/>
              <a:gd name="connsiteX2-47" fmla="*/ 2049700 w 2049700"/>
              <a:gd name="connsiteY2-48" fmla="*/ 559837 h 766733"/>
              <a:gd name="connsiteX3-49" fmla="*/ 1769782 w 2049700"/>
              <a:gd name="connsiteY3-50" fmla="*/ 559837 h 766733"/>
              <a:gd name="connsiteX4-51" fmla="*/ 1130407 w 2049700"/>
              <a:gd name="connsiteY4-52" fmla="*/ 279918 h 766733"/>
              <a:gd name="connsiteX5-53" fmla="*/ 119173 w 2049700"/>
              <a:gd name="connsiteY5-54" fmla="*/ 766733 h 766733"/>
              <a:gd name="connsiteX6-55" fmla="*/ 0 w 2049700"/>
              <a:gd name="connsiteY6-56" fmla="*/ 557426 h 766733"/>
              <a:gd name="connsiteX0-57" fmla="*/ 0 w 2338174"/>
              <a:gd name="connsiteY0-58" fmla="*/ 559302 h 768609"/>
              <a:gd name="connsiteX1-59" fmla="*/ 1130407 w 2338174"/>
              <a:gd name="connsiteY1-60" fmla="*/ 1876 h 768609"/>
              <a:gd name="connsiteX2-61" fmla="*/ 2338174 w 2338174"/>
              <a:gd name="connsiteY2-62" fmla="*/ 723363 h 768609"/>
              <a:gd name="connsiteX3-63" fmla="*/ 1769782 w 2338174"/>
              <a:gd name="connsiteY3-64" fmla="*/ 561713 h 768609"/>
              <a:gd name="connsiteX4-65" fmla="*/ 1130407 w 2338174"/>
              <a:gd name="connsiteY4-66" fmla="*/ 281794 h 768609"/>
              <a:gd name="connsiteX5-67" fmla="*/ 119173 w 2338174"/>
              <a:gd name="connsiteY5-68" fmla="*/ 768609 h 768609"/>
              <a:gd name="connsiteX6-69" fmla="*/ 0 w 2338174"/>
              <a:gd name="connsiteY6-70" fmla="*/ 559302 h 768609"/>
              <a:gd name="connsiteX0-71" fmla="*/ 0 w 2338174"/>
              <a:gd name="connsiteY0-72" fmla="*/ 559302 h 817372"/>
              <a:gd name="connsiteX1-73" fmla="*/ 1130407 w 2338174"/>
              <a:gd name="connsiteY1-74" fmla="*/ 1876 h 817372"/>
              <a:gd name="connsiteX2-75" fmla="*/ 2338174 w 2338174"/>
              <a:gd name="connsiteY2-76" fmla="*/ 723363 h 817372"/>
              <a:gd name="connsiteX3-77" fmla="*/ 1769782 w 2338174"/>
              <a:gd name="connsiteY3-78" fmla="*/ 561713 h 817372"/>
              <a:gd name="connsiteX4-79" fmla="*/ 1130407 w 2338174"/>
              <a:gd name="connsiteY4-80" fmla="*/ 281794 h 817372"/>
              <a:gd name="connsiteX5-81" fmla="*/ 119173 w 2338174"/>
              <a:gd name="connsiteY5-82" fmla="*/ 768609 h 817372"/>
              <a:gd name="connsiteX6-83" fmla="*/ 0 w 2338174"/>
              <a:gd name="connsiteY6-84" fmla="*/ 559302 h 817372"/>
              <a:gd name="connsiteX0-85" fmla="*/ 0 w 2338174"/>
              <a:gd name="connsiteY0-86" fmla="*/ 559302 h 846680"/>
              <a:gd name="connsiteX1-87" fmla="*/ 1130407 w 2338174"/>
              <a:gd name="connsiteY1-88" fmla="*/ 1876 h 846680"/>
              <a:gd name="connsiteX2-89" fmla="*/ 2338174 w 2338174"/>
              <a:gd name="connsiteY2-90" fmla="*/ 723363 h 846680"/>
              <a:gd name="connsiteX3-91" fmla="*/ 1769782 w 2338174"/>
              <a:gd name="connsiteY3-92" fmla="*/ 561713 h 846680"/>
              <a:gd name="connsiteX4-93" fmla="*/ 1130407 w 2338174"/>
              <a:gd name="connsiteY4-94" fmla="*/ 281794 h 846680"/>
              <a:gd name="connsiteX5-95" fmla="*/ 119173 w 2338174"/>
              <a:gd name="connsiteY5-96" fmla="*/ 768609 h 846680"/>
              <a:gd name="connsiteX6-97" fmla="*/ 0 w 2338174"/>
              <a:gd name="connsiteY6-98" fmla="*/ 559302 h 846680"/>
              <a:gd name="connsiteX0-99" fmla="*/ 0 w 2338174"/>
              <a:gd name="connsiteY0-100" fmla="*/ 559302 h 768609"/>
              <a:gd name="connsiteX1-101" fmla="*/ 1130407 w 2338174"/>
              <a:gd name="connsiteY1-102" fmla="*/ 1876 h 768609"/>
              <a:gd name="connsiteX2-103" fmla="*/ 2338174 w 2338174"/>
              <a:gd name="connsiteY2-104" fmla="*/ 723363 h 768609"/>
              <a:gd name="connsiteX3-105" fmla="*/ 1130407 w 2338174"/>
              <a:gd name="connsiteY3-106" fmla="*/ 281794 h 768609"/>
              <a:gd name="connsiteX4-107" fmla="*/ 119173 w 2338174"/>
              <a:gd name="connsiteY4-108" fmla="*/ 768609 h 768609"/>
              <a:gd name="connsiteX5-109" fmla="*/ 0 w 2338174"/>
              <a:gd name="connsiteY5-110" fmla="*/ 559302 h 768609"/>
              <a:gd name="connsiteX0-111" fmla="*/ 0 w 2407878"/>
              <a:gd name="connsiteY0-112" fmla="*/ 559302 h 768609"/>
              <a:gd name="connsiteX1-113" fmla="*/ 1130407 w 2407878"/>
              <a:gd name="connsiteY1-114" fmla="*/ 1876 h 768609"/>
              <a:gd name="connsiteX2-115" fmla="*/ 2338174 w 2407878"/>
              <a:gd name="connsiteY2-116" fmla="*/ 723363 h 768609"/>
              <a:gd name="connsiteX3-117" fmla="*/ 1130407 w 2407878"/>
              <a:gd name="connsiteY3-118" fmla="*/ 281794 h 768609"/>
              <a:gd name="connsiteX4-119" fmla="*/ 119173 w 2407878"/>
              <a:gd name="connsiteY4-120" fmla="*/ 768609 h 768609"/>
              <a:gd name="connsiteX5-121" fmla="*/ 0 w 2407878"/>
              <a:gd name="connsiteY5-122" fmla="*/ 559302 h 768609"/>
              <a:gd name="connsiteX0-123" fmla="*/ 0 w 2369469"/>
              <a:gd name="connsiteY0-124" fmla="*/ 560194 h 769501"/>
              <a:gd name="connsiteX1-125" fmla="*/ 1130407 w 2369469"/>
              <a:gd name="connsiteY1-126" fmla="*/ 2768 h 769501"/>
              <a:gd name="connsiteX2-127" fmla="*/ 2298138 w 2369469"/>
              <a:gd name="connsiteY2-128" fmla="*/ 763387 h 769501"/>
              <a:gd name="connsiteX3-129" fmla="*/ 1130407 w 2369469"/>
              <a:gd name="connsiteY3-130" fmla="*/ 282686 h 769501"/>
              <a:gd name="connsiteX4-131" fmla="*/ 119173 w 2369469"/>
              <a:gd name="connsiteY4-132" fmla="*/ 769501 h 769501"/>
              <a:gd name="connsiteX5-133" fmla="*/ 0 w 2369469"/>
              <a:gd name="connsiteY5-134" fmla="*/ 560194 h 769501"/>
              <a:gd name="connsiteX0-135" fmla="*/ 0 w 2365734"/>
              <a:gd name="connsiteY0-136" fmla="*/ 560194 h 769501"/>
              <a:gd name="connsiteX1-137" fmla="*/ 1130407 w 2365734"/>
              <a:gd name="connsiteY1-138" fmla="*/ 2768 h 769501"/>
              <a:gd name="connsiteX2-139" fmla="*/ 2298138 w 2365734"/>
              <a:gd name="connsiteY2-140" fmla="*/ 763387 h 769501"/>
              <a:gd name="connsiteX3-141" fmla="*/ 1130407 w 2365734"/>
              <a:gd name="connsiteY3-142" fmla="*/ 282686 h 769501"/>
              <a:gd name="connsiteX4-143" fmla="*/ 119173 w 2365734"/>
              <a:gd name="connsiteY4-144" fmla="*/ 769501 h 769501"/>
              <a:gd name="connsiteX5-145" fmla="*/ 0 w 2365734"/>
              <a:gd name="connsiteY5-146" fmla="*/ 560194 h 769501"/>
              <a:gd name="connsiteX0-147" fmla="*/ 0 w 2532632"/>
              <a:gd name="connsiteY0-148" fmla="*/ 557708 h 767015"/>
              <a:gd name="connsiteX1-149" fmla="*/ 1130407 w 2532632"/>
              <a:gd name="connsiteY1-150" fmla="*/ 282 h 767015"/>
              <a:gd name="connsiteX2-151" fmla="*/ 2471325 w 2532632"/>
              <a:gd name="connsiteY2-152" fmla="*/ 617718 h 767015"/>
              <a:gd name="connsiteX3-153" fmla="*/ 1130407 w 2532632"/>
              <a:gd name="connsiteY3-154" fmla="*/ 280200 h 767015"/>
              <a:gd name="connsiteX4-155" fmla="*/ 119173 w 2532632"/>
              <a:gd name="connsiteY4-156" fmla="*/ 767015 h 767015"/>
              <a:gd name="connsiteX5-157" fmla="*/ 0 w 2532632"/>
              <a:gd name="connsiteY5-158" fmla="*/ 557708 h 767015"/>
              <a:gd name="connsiteX0-159" fmla="*/ 0 w 2289888"/>
              <a:gd name="connsiteY0-160" fmla="*/ 560172 h 769479"/>
              <a:gd name="connsiteX1-161" fmla="*/ 1130407 w 2289888"/>
              <a:gd name="connsiteY1-162" fmla="*/ 2746 h 769479"/>
              <a:gd name="connsiteX2-163" fmla="*/ 2218970 w 2289888"/>
              <a:gd name="connsiteY2-164" fmla="*/ 762462 h 769479"/>
              <a:gd name="connsiteX3-165" fmla="*/ 1130407 w 2289888"/>
              <a:gd name="connsiteY3-166" fmla="*/ 282664 h 769479"/>
              <a:gd name="connsiteX4-167" fmla="*/ 119173 w 2289888"/>
              <a:gd name="connsiteY4-168" fmla="*/ 769479 h 769479"/>
              <a:gd name="connsiteX5-169" fmla="*/ 0 w 2289888"/>
              <a:gd name="connsiteY5-170" fmla="*/ 560172 h 769479"/>
              <a:gd name="connsiteX0-171" fmla="*/ 0 w 2328728"/>
              <a:gd name="connsiteY0-172" fmla="*/ 560172 h 769479"/>
              <a:gd name="connsiteX1-173" fmla="*/ 1130407 w 2328728"/>
              <a:gd name="connsiteY1-174" fmla="*/ 2746 h 769479"/>
              <a:gd name="connsiteX2-175" fmla="*/ 2218970 w 2328728"/>
              <a:gd name="connsiteY2-176" fmla="*/ 762462 h 769479"/>
              <a:gd name="connsiteX3-177" fmla="*/ 1130407 w 2328728"/>
              <a:gd name="connsiteY3-178" fmla="*/ 282664 h 769479"/>
              <a:gd name="connsiteX4-179" fmla="*/ 119173 w 2328728"/>
              <a:gd name="connsiteY4-180" fmla="*/ 769479 h 769479"/>
              <a:gd name="connsiteX5-181" fmla="*/ 0 w 2328728"/>
              <a:gd name="connsiteY5-182" fmla="*/ 560172 h 769479"/>
              <a:gd name="connsiteX0-183" fmla="*/ 0 w 2329652"/>
              <a:gd name="connsiteY0-184" fmla="*/ 558735 h 768042"/>
              <a:gd name="connsiteX1-185" fmla="*/ 1130407 w 2329652"/>
              <a:gd name="connsiteY1-186" fmla="*/ 1309 h 768042"/>
              <a:gd name="connsiteX2-187" fmla="*/ 2218970 w 2329652"/>
              <a:gd name="connsiteY2-188" fmla="*/ 761025 h 768042"/>
              <a:gd name="connsiteX3-189" fmla="*/ 1130407 w 2329652"/>
              <a:gd name="connsiteY3-190" fmla="*/ 281227 h 768042"/>
              <a:gd name="connsiteX4-191" fmla="*/ 119173 w 2329652"/>
              <a:gd name="connsiteY4-192" fmla="*/ 768042 h 768042"/>
              <a:gd name="connsiteX5-193" fmla="*/ 0 w 2329652"/>
              <a:gd name="connsiteY5-194" fmla="*/ 558735 h 768042"/>
              <a:gd name="connsiteX0-195" fmla="*/ 0 w 2329652"/>
              <a:gd name="connsiteY0-196" fmla="*/ 558735 h 768042"/>
              <a:gd name="connsiteX1-197" fmla="*/ 1130407 w 2329652"/>
              <a:gd name="connsiteY1-198" fmla="*/ 1309 h 768042"/>
              <a:gd name="connsiteX2-199" fmla="*/ 2218970 w 2329652"/>
              <a:gd name="connsiteY2-200" fmla="*/ 761025 h 768042"/>
              <a:gd name="connsiteX3-201" fmla="*/ 1130407 w 2329652"/>
              <a:gd name="connsiteY3-202" fmla="*/ 281227 h 768042"/>
              <a:gd name="connsiteX4-203" fmla="*/ 119173 w 2329652"/>
              <a:gd name="connsiteY4-204" fmla="*/ 768042 h 768042"/>
              <a:gd name="connsiteX5-205" fmla="*/ 0 w 2329652"/>
              <a:gd name="connsiteY5-206" fmla="*/ 558735 h 768042"/>
              <a:gd name="connsiteX0-207" fmla="*/ 0 w 2329652"/>
              <a:gd name="connsiteY0-208" fmla="*/ 558735 h 763913"/>
              <a:gd name="connsiteX1-209" fmla="*/ 1130407 w 2329652"/>
              <a:gd name="connsiteY1-210" fmla="*/ 1309 h 763913"/>
              <a:gd name="connsiteX2-211" fmla="*/ 2218970 w 2329652"/>
              <a:gd name="connsiteY2-212" fmla="*/ 761025 h 763913"/>
              <a:gd name="connsiteX3-213" fmla="*/ 1130407 w 2329652"/>
              <a:gd name="connsiteY3-214" fmla="*/ 281227 h 763913"/>
              <a:gd name="connsiteX4-215" fmla="*/ 568694 w 2329652"/>
              <a:gd name="connsiteY4-216" fmla="*/ 693995 h 763913"/>
              <a:gd name="connsiteX5-217" fmla="*/ 0 w 2329652"/>
              <a:gd name="connsiteY5-218" fmla="*/ 558735 h 763913"/>
              <a:gd name="connsiteX0-219" fmla="*/ 39186 w 2368838"/>
              <a:gd name="connsiteY0-220" fmla="*/ 558735 h 763913"/>
              <a:gd name="connsiteX1-221" fmla="*/ 1169593 w 2368838"/>
              <a:gd name="connsiteY1-222" fmla="*/ 1309 h 763913"/>
              <a:gd name="connsiteX2-223" fmla="*/ 2258156 w 2368838"/>
              <a:gd name="connsiteY2-224" fmla="*/ 761025 h 763913"/>
              <a:gd name="connsiteX3-225" fmla="*/ 1169593 w 2368838"/>
              <a:gd name="connsiteY3-226" fmla="*/ 281227 h 763913"/>
              <a:gd name="connsiteX4-227" fmla="*/ 607880 w 2368838"/>
              <a:gd name="connsiteY4-228" fmla="*/ 693995 h 763913"/>
              <a:gd name="connsiteX5-229" fmla="*/ 39186 w 2368838"/>
              <a:gd name="connsiteY5-230" fmla="*/ 558735 h 763913"/>
              <a:gd name="connsiteX0-231" fmla="*/ 100981 w 2321483"/>
              <a:gd name="connsiteY0-232" fmla="*/ 440247 h 776166"/>
              <a:gd name="connsiteX1-233" fmla="*/ 1124325 w 2321483"/>
              <a:gd name="connsiteY1-234" fmla="*/ 13562 h 776166"/>
              <a:gd name="connsiteX2-235" fmla="*/ 2212888 w 2321483"/>
              <a:gd name="connsiteY2-236" fmla="*/ 773278 h 776166"/>
              <a:gd name="connsiteX3-237" fmla="*/ 1124325 w 2321483"/>
              <a:gd name="connsiteY3-238" fmla="*/ 293480 h 776166"/>
              <a:gd name="connsiteX4-239" fmla="*/ 562612 w 2321483"/>
              <a:gd name="connsiteY4-240" fmla="*/ 706248 h 776166"/>
              <a:gd name="connsiteX5-241" fmla="*/ 100981 w 2321483"/>
              <a:gd name="connsiteY5-242" fmla="*/ 440247 h 776166"/>
              <a:gd name="connsiteX0-243" fmla="*/ 230762 w 2451264"/>
              <a:gd name="connsiteY0-244" fmla="*/ 440247 h 776166"/>
              <a:gd name="connsiteX1-245" fmla="*/ 1254106 w 2451264"/>
              <a:gd name="connsiteY1-246" fmla="*/ 13562 h 776166"/>
              <a:gd name="connsiteX2-247" fmla="*/ 2342669 w 2451264"/>
              <a:gd name="connsiteY2-248" fmla="*/ 773278 h 776166"/>
              <a:gd name="connsiteX3-249" fmla="*/ 1254106 w 2451264"/>
              <a:gd name="connsiteY3-250" fmla="*/ 293480 h 776166"/>
              <a:gd name="connsiteX4-251" fmla="*/ 692393 w 2451264"/>
              <a:gd name="connsiteY4-252" fmla="*/ 706248 h 776166"/>
              <a:gd name="connsiteX5-253" fmla="*/ 230762 w 2451264"/>
              <a:gd name="connsiteY5-254" fmla="*/ 440247 h 776166"/>
              <a:gd name="connsiteX0-255" fmla="*/ 230762 w 2451264"/>
              <a:gd name="connsiteY0-256" fmla="*/ 436835 h 772754"/>
              <a:gd name="connsiteX1-257" fmla="*/ 1254106 w 2451264"/>
              <a:gd name="connsiteY1-258" fmla="*/ 10150 h 772754"/>
              <a:gd name="connsiteX2-259" fmla="*/ 2342669 w 2451264"/>
              <a:gd name="connsiteY2-260" fmla="*/ 769866 h 772754"/>
              <a:gd name="connsiteX3-261" fmla="*/ 1254106 w 2451264"/>
              <a:gd name="connsiteY3-262" fmla="*/ 290068 h 772754"/>
              <a:gd name="connsiteX4-263" fmla="*/ 692393 w 2451264"/>
              <a:gd name="connsiteY4-264" fmla="*/ 702836 h 772754"/>
              <a:gd name="connsiteX5-265" fmla="*/ 230762 w 2451264"/>
              <a:gd name="connsiteY5-266" fmla="*/ 436835 h 772754"/>
              <a:gd name="connsiteX0-267" fmla="*/ 236469 w 2456971"/>
              <a:gd name="connsiteY0-268" fmla="*/ 436835 h 772754"/>
              <a:gd name="connsiteX1-269" fmla="*/ 1259813 w 2456971"/>
              <a:gd name="connsiteY1-270" fmla="*/ 10150 h 772754"/>
              <a:gd name="connsiteX2-271" fmla="*/ 2348376 w 2456971"/>
              <a:gd name="connsiteY2-272" fmla="*/ 769866 h 772754"/>
              <a:gd name="connsiteX3-273" fmla="*/ 1259813 w 2456971"/>
              <a:gd name="connsiteY3-274" fmla="*/ 290068 h 772754"/>
              <a:gd name="connsiteX4-275" fmla="*/ 698100 w 2456971"/>
              <a:gd name="connsiteY4-276" fmla="*/ 702836 h 772754"/>
              <a:gd name="connsiteX5-277" fmla="*/ 236469 w 2456971"/>
              <a:gd name="connsiteY5-278" fmla="*/ 436835 h 772754"/>
              <a:gd name="connsiteX0-279" fmla="*/ 327300 w 2547802"/>
              <a:gd name="connsiteY0-280" fmla="*/ 436835 h 772754"/>
              <a:gd name="connsiteX1-281" fmla="*/ 1350644 w 2547802"/>
              <a:gd name="connsiteY1-282" fmla="*/ 10150 h 772754"/>
              <a:gd name="connsiteX2-283" fmla="*/ 2439207 w 2547802"/>
              <a:gd name="connsiteY2-284" fmla="*/ 769866 h 772754"/>
              <a:gd name="connsiteX3-285" fmla="*/ 1350644 w 2547802"/>
              <a:gd name="connsiteY3-286" fmla="*/ 290068 h 772754"/>
              <a:gd name="connsiteX4-287" fmla="*/ 617249 w 2547802"/>
              <a:gd name="connsiteY4-288" fmla="*/ 714072 h 772754"/>
              <a:gd name="connsiteX5-289" fmla="*/ 327300 w 2547802"/>
              <a:gd name="connsiteY5-290" fmla="*/ 436835 h 772754"/>
              <a:gd name="connsiteX0-291" fmla="*/ 327300 w 2547802"/>
              <a:gd name="connsiteY0-292" fmla="*/ 436835 h 772754"/>
              <a:gd name="connsiteX1-293" fmla="*/ 1350644 w 2547802"/>
              <a:gd name="connsiteY1-294" fmla="*/ 10150 h 772754"/>
              <a:gd name="connsiteX2-295" fmla="*/ 2439207 w 2547802"/>
              <a:gd name="connsiteY2-296" fmla="*/ 769866 h 772754"/>
              <a:gd name="connsiteX3-297" fmla="*/ 1350644 w 2547802"/>
              <a:gd name="connsiteY3-298" fmla="*/ 290068 h 772754"/>
              <a:gd name="connsiteX4-299" fmla="*/ 617249 w 2547802"/>
              <a:gd name="connsiteY4-300" fmla="*/ 714072 h 772754"/>
              <a:gd name="connsiteX5-301" fmla="*/ 327300 w 2547802"/>
              <a:gd name="connsiteY5-302" fmla="*/ 436835 h 772754"/>
              <a:gd name="connsiteX0-303" fmla="*/ 0 w 2220502"/>
              <a:gd name="connsiteY0-304" fmla="*/ 431563 h 767482"/>
              <a:gd name="connsiteX1-305" fmla="*/ 1023344 w 2220502"/>
              <a:gd name="connsiteY1-306" fmla="*/ 4878 h 767482"/>
              <a:gd name="connsiteX2-307" fmla="*/ 2111907 w 2220502"/>
              <a:gd name="connsiteY2-308" fmla="*/ 764594 h 767482"/>
              <a:gd name="connsiteX3-309" fmla="*/ 1023344 w 2220502"/>
              <a:gd name="connsiteY3-310" fmla="*/ 284796 h 767482"/>
              <a:gd name="connsiteX4-311" fmla="*/ 0 w 2220502"/>
              <a:gd name="connsiteY4-312" fmla="*/ 431563 h 767482"/>
              <a:gd name="connsiteX0-313" fmla="*/ 18775 w 2239277"/>
              <a:gd name="connsiteY0-314" fmla="*/ 431563 h 767482"/>
              <a:gd name="connsiteX1-315" fmla="*/ 1042119 w 2239277"/>
              <a:gd name="connsiteY1-316" fmla="*/ 4878 h 767482"/>
              <a:gd name="connsiteX2-317" fmla="*/ 2130682 w 2239277"/>
              <a:gd name="connsiteY2-318" fmla="*/ 764594 h 767482"/>
              <a:gd name="connsiteX3-319" fmla="*/ 1042119 w 2239277"/>
              <a:gd name="connsiteY3-320" fmla="*/ 284796 h 767482"/>
              <a:gd name="connsiteX4-321" fmla="*/ 428270 w 2239277"/>
              <a:gd name="connsiteY4-322" fmla="*/ 345446 h 767482"/>
              <a:gd name="connsiteX5-323" fmla="*/ 18775 w 2239277"/>
              <a:gd name="connsiteY5-324" fmla="*/ 431563 h 767482"/>
              <a:gd name="connsiteX0-325" fmla="*/ 15362 w 2331513"/>
              <a:gd name="connsiteY0-326" fmla="*/ 624178 h 763233"/>
              <a:gd name="connsiteX1-327" fmla="*/ 1133328 w 2331513"/>
              <a:gd name="connsiteY1-328" fmla="*/ 629 h 763233"/>
              <a:gd name="connsiteX2-329" fmla="*/ 2221891 w 2331513"/>
              <a:gd name="connsiteY2-330" fmla="*/ 760345 h 763233"/>
              <a:gd name="connsiteX3-331" fmla="*/ 1133328 w 2331513"/>
              <a:gd name="connsiteY3-332" fmla="*/ 280547 h 763233"/>
              <a:gd name="connsiteX4-333" fmla="*/ 519479 w 2331513"/>
              <a:gd name="connsiteY4-334" fmla="*/ 341197 h 763233"/>
              <a:gd name="connsiteX5-335" fmla="*/ 15362 w 2331513"/>
              <a:gd name="connsiteY5-336" fmla="*/ 624178 h 763233"/>
              <a:gd name="connsiteX0-337" fmla="*/ 22134 w 2338285"/>
              <a:gd name="connsiteY0-338" fmla="*/ 624178 h 763233"/>
              <a:gd name="connsiteX1-339" fmla="*/ 1140100 w 2338285"/>
              <a:gd name="connsiteY1-340" fmla="*/ 629 h 763233"/>
              <a:gd name="connsiteX2-341" fmla="*/ 2228663 w 2338285"/>
              <a:gd name="connsiteY2-342" fmla="*/ 760345 h 763233"/>
              <a:gd name="connsiteX3-343" fmla="*/ 1140100 w 2338285"/>
              <a:gd name="connsiteY3-344" fmla="*/ 280547 h 763233"/>
              <a:gd name="connsiteX4-345" fmla="*/ 366408 w 2338285"/>
              <a:gd name="connsiteY4-346" fmla="*/ 471335 h 763233"/>
              <a:gd name="connsiteX5-347" fmla="*/ 22134 w 2338285"/>
              <a:gd name="connsiteY5-348" fmla="*/ 624178 h 763233"/>
              <a:gd name="connsiteX0-349" fmla="*/ 26828 w 2342979"/>
              <a:gd name="connsiteY0-350" fmla="*/ 624178 h 763233"/>
              <a:gd name="connsiteX1-351" fmla="*/ 1144794 w 2342979"/>
              <a:gd name="connsiteY1-352" fmla="*/ 629 h 763233"/>
              <a:gd name="connsiteX2-353" fmla="*/ 2233357 w 2342979"/>
              <a:gd name="connsiteY2-354" fmla="*/ 760345 h 763233"/>
              <a:gd name="connsiteX3-355" fmla="*/ 1144794 w 2342979"/>
              <a:gd name="connsiteY3-356" fmla="*/ 280547 h 763233"/>
              <a:gd name="connsiteX4-357" fmla="*/ 371102 w 2342979"/>
              <a:gd name="connsiteY4-358" fmla="*/ 471335 h 763233"/>
              <a:gd name="connsiteX5-359" fmla="*/ 26828 w 2342979"/>
              <a:gd name="connsiteY5-360" fmla="*/ 624178 h 763233"/>
              <a:gd name="connsiteX0-361" fmla="*/ 26828 w 2372983"/>
              <a:gd name="connsiteY0-362" fmla="*/ 630248 h 769303"/>
              <a:gd name="connsiteX1-363" fmla="*/ 1144794 w 2372983"/>
              <a:gd name="connsiteY1-364" fmla="*/ 6699 h 769303"/>
              <a:gd name="connsiteX2-365" fmla="*/ 2233357 w 2372983"/>
              <a:gd name="connsiteY2-366" fmla="*/ 766415 h 769303"/>
              <a:gd name="connsiteX3-367" fmla="*/ 1144794 w 2372983"/>
              <a:gd name="connsiteY3-368" fmla="*/ 286617 h 769303"/>
              <a:gd name="connsiteX4-369" fmla="*/ 371102 w 2372983"/>
              <a:gd name="connsiteY4-370" fmla="*/ 477405 h 769303"/>
              <a:gd name="connsiteX5-371" fmla="*/ 26828 w 2372983"/>
              <a:gd name="connsiteY5-372" fmla="*/ 630248 h 769303"/>
              <a:gd name="connsiteX0-373" fmla="*/ 25873 w 2353688"/>
              <a:gd name="connsiteY0-374" fmla="*/ 481489 h 765836"/>
              <a:gd name="connsiteX1-375" fmla="*/ 1155377 w 2353688"/>
              <a:gd name="connsiteY1-376" fmla="*/ 3232 h 765836"/>
              <a:gd name="connsiteX2-377" fmla="*/ 2243940 w 2353688"/>
              <a:gd name="connsiteY2-378" fmla="*/ 762948 h 765836"/>
              <a:gd name="connsiteX3-379" fmla="*/ 1155377 w 2353688"/>
              <a:gd name="connsiteY3-380" fmla="*/ 283150 h 765836"/>
              <a:gd name="connsiteX4-381" fmla="*/ 381685 w 2353688"/>
              <a:gd name="connsiteY4-382" fmla="*/ 473938 h 765836"/>
              <a:gd name="connsiteX5-383" fmla="*/ 25873 w 2353688"/>
              <a:gd name="connsiteY5-384" fmla="*/ 481489 h 765836"/>
              <a:gd name="connsiteX0-385" fmla="*/ 25873 w 2358220"/>
              <a:gd name="connsiteY0-386" fmla="*/ 478367 h 762714"/>
              <a:gd name="connsiteX1-387" fmla="*/ 1155377 w 2358220"/>
              <a:gd name="connsiteY1-388" fmla="*/ 110 h 762714"/>
              <a:gd name="connsiteX2-389" fmla="*/ 2243940 w 2358220"/>
              <a:gd name="connsiteY2-390" fmla="*/ 759826 h 762714"/>
              <a:gd name="connsiteX3-391" fmla="*/ 1155377 w 2358220"/>
              <a:gd name="connsiteY3-392" fmla="*/ 280028 h 762714"/>
              <a:gd name="connsiteX4-393" fmla="*/ 381685 w 2358220"/>
              <a:gd name="connsiteY4-394" fmla="*/ 470816 h 762714"/>
              <a:gd name="connsiteX5-395" fmla="*/ 25873 w 2358220"/>
              <a:gd name="connsiteY5-396" fmla="*/ 478367 h 762714"/>
              <a:gd name="connsiteX0-397" fmla="*/ 41788 w 2374135"/>
              <a:gd name="connsiteY0-398" fmla="*/ 478367 h 762714"/>
              <a:gd name="connsiteX1-399" fmla="*/ 1171292 w 2374135"/>
              <a:gd name="connsiteY1-400" fmla="*/ 110 h 762714"/>
              <a:gd name="connsiteX2-401" fmla="*/ 2259855 w 2374135"/>
              <a:gd name="connsiteY2-402" fmla="*/ 759826 h 762714"/>
              <a:gd name="connsiteX3-403" fmla="*/ 1171292 w 2374135"/>
              <a:gd name="connsiteY3-404" fmla="*/ 280028 h 762714"/>
              <a:gd name="connsiteX4-405" fmla="*/ 397600 w 2374135"/>
              <a:gd name="connsiteY4-406" fmla="*/ 470816 h 762714"/>
              <a:gd name="connsiteX5-407" fmla="*/ 41788 w 2374135"/>
              <a:gd name="connsiteY5-408" fmla="*/ 478367 h 762714"/>
              <a:gd name="connsiteX0-409" fmla="*/ 41788 w 2374135"/>
              <a:gd name="connsiteY0-410" fmla="*/ 478367 h 762714"/>
              <a:gd name="connsiteX1-411" fmla="*/ 1171292 w 2374135"/>
              <a:gd name="connsiteY1-412" fmla="*/ 110 h 762714"/>
              <a:gd name="connsiteX2-413" fmla="*/ 2259855 w 2374135"/>
              <a:gd name="connsiteY2-414" fmla="*/ 759826 h 762714"/>
              <a:gd name="connsiteX3-415" fmla="*/ 1171292 w 2374135"/>
              <a:gd name="connsiteY3-416" fmla="*/ 280028 h 762714"/>
              <a:gd name="connsiteX4-417" fmla="*/ 397600 w 2374135"/>
              <a:gd name="connsiteY4-418" fmla="*/ 470816 h 762714"/>
              <a:gd name="connsiteX5-419" fmla="*/ 41788 w 2374135"/>
              <a:gd name="connsiteY5-420" fmla="*/ 478367 h 762714"/>
              <a:gd name="connsiteX0-421" fmla="*/ 41788 w 2374135"/>
              <a:gd name="connsiteY0-422" fmla="*/ 478367 h 762646"/>
              <a:gd name="connsiteX1-423" fmla="*/ 1171292 w 2374135"/>
              <a:gd name="connsiteY1-424" fmla="*/ 110 h 762646"/>
              <a:gd name="connsiteX2-425" fmla="*/ 2259855 w 2374135"/>
              <a:gd name="connsiteY2-426" fmla="*/ 759826 h 762646"/>
              <a:gd name="connsiteX3-427" fmla="*/ 1400200 w 2374135"/>
              <a:gd name="connsiteY3-428" fmla="*/ 266317 h 762646"/>
              <a:gd name="connsiteX4-429" fmla="*/ 397600 w 2374135"/>
              <a:gd name="connsiteY4-430" fmla="*/ 470816 h 762646"/>
              <a:gd name="connsiteX5-431" fmla="*/ 41788 w 2374135"/>
              <a:gd name="connsiteY5-432" fmla="*/ 478367 h 762646"/>
              <a:gd name="connsiteX0-433" fmla="*/ 41788 w 2374135"/>
              <a:gd name="connsiteY0-434" fmla="*/ 478367 h 762646"/>
              <a:gd name="connsiteX1-435" fmla="*/ 1171292 w 2374135"/>
              <a:gd name="connsiteY1-436" fmla="*/ 110 h 762646"/>
              <a:gd name="connsiteX2-437" fmla="*/ 2259855 w 2374135"/>
              <a:gd name="connsiteY2-438" fmla="*/ 759826 h 762646"/>
              <a:gd name="connsiteX3-439" fmla="*/ 1400200 w 2374135"/>
              <a:gd name="connsiteY3-440" fmla="*/ 266317 h 762646"/>
              <a:gd name="connsiteX4-441" fmla="*/ 397600 w 2374135"/>
              <a:gd name="connsiteY4-442" fmla="*/ 470816 h 762646"/>
              <a:gd name="connsiteX5-443" fmla="*/ 41788 w 2374135"/>
              <a:gd name="connsiteY5-444" fmla="*/ 478367 h 762646"/>
              <a:gd name="connsiteX0-445" fmla="*/ 41788 w 2374135"/>
              <a:gd name="connsiteY0-446" fmla="*/ 478367 h 762445"/>
              <a:gd name="connsiteX1-447" fmla="*/ 1171292 w 2374135"/>
              <a:gd name="connsiteY1-448" fmla="*/ 110 h 762445"/>
              <a:gd name="connsiteX2-449" fmla="*/ 2259855 w 2374135"/>
              <a:gd name="connsiteY2-450" fmla="*/ 759826 h 762445"/>
              <a:gd name="connsiteX3-451" fmla="*/ 1417299 w 2374135"/>
              <a:gd name="connsiteY3-452" fmla="*/ 221918 h 762445"/>
              <a:gd name="connsiteX4-453" fmla="*/ 397600 w 2374135"/>
              <a:gd name="connsiteY4-454" fmla="*/ 470816 h 762445"/>
              <a:gd name="connsiteX5-455" fmla="*/ 41788 w 2374135"/>
              <a:gd name="connsiteY5-456" fmla="*/ 478367 h 762445"/>
              <a:gd name="connsiteX0-457" fmla="*/ 41788 w 2374135"/>
              <a:gd name="connsiteY0-458" fmla="*/ 478367 h 763212"/>
              <a:gd name="connsiteX1-459" fmla="*/ 1171292 w 2374135"/>
              <a:gd name="connsiteY1-460" fmla="*/ 110 h 763212"/>
              <a:gd name="connsiteX2-461" fmla="*/ 2259855 w 2374135"/>
              <a:gd name="connsiteY2-462" fmla="*/ 759826 h 763212"/>
              <a:gd name="connsiteX3-463" fmla="*/ 1417299 w 2374135"/>
              <a:gd name="connsiteY3-464" fmla="*/ 221918 h 763212"/>
              <a:gd name="connsiteX4-465" fmla="*/ 397600 w 2374135"/>
              <a:gd name="connsiteY4-466" fmla="*/ 470816 h 763212"/>
              <a:gd name="connsiteX5-467" fmla="*/ 41788 w 2374135"/>
              <a:gd name="connsiteY5-468" fmla="*/ 478367 h 763212"/>
              <a:gd name="connsiteX0-469" fmla="*/ 41788 w 2374135"/>
              <a:gd name="connsiteY0-470" fmla="*/ 478367 h 763437"/>
              <a:gd name="connsiteX1-471" fmla="*/ 1171292 w 2374135"/>
              <a:gd name="connsiteY1-472" fmla="*/ 110 h 763437"/>
              <a:gd name="connsiteX2-473" fmla="*/ 2259855 w 2374135"/>
              <a:gd name="connsiteY2-474" fmla="*/ 759826 h 763437"/>
              <a:gd name="connsiteX3-475" fmla="*/ 1415357 w 2374135"/>
              <a:gd name="connsiteY3-476" fmla="*/ 252207 h 763437"/>
              <a:gd name="connsiteX4-477" fmla="*/ 397600 w 2374135"/>
              <a:gd name="connsiteY4-478" fmla="*/ 470816 h 763437"/>
              <a:gd name="connsiteX5-479" fmla="*/ 41788 w 2374135"/>
              <a:gd name="connsiteY5-480" fmla="*/ 478367 h 763437"/>
              <a:gd name="connsiteX0-481" fmla="*/ 41788 w 2374135"/>
              <a:gd name="connsiteY0-482" fmla="*/ 478367 h 763437"/>
              <a:gd name="connsiteX1-483" fmla="*/ 1171292 w 2374135"/>
              <a:gd name="connsiteY1-484" fmla="*/ 110 h 763437"/>
              <a:gd name="connsiteX2-485" fmla="*/ 2259855 w 2374135"/>
              <a:gd name="connsiteY2-486" fmla="*/ 759826 h 763437"/>
              <a:gd name="connsiteX3-487" fmla="*/ 1415357 w 2374135"/>
              <a:gd name="connsiteY3-488" fmla="*/ 252207 h 763437"/>
              <a:gd name="connsiteX4-489" fmla="*/ 397600 w 2374135"/>
              <a:gd name="connsiteY4-490" fmla="*/ 470816 h 763437"/>
              <a:gd name="connsiteX5-491" fmla="*/ 41788 w 2374135"/>
              <a:gd name="connsiteY5-492" fmla="*/ 478367 h 763437"/>
              <a:gd name="connsiteX0-493" fmla="*/ 41788 w 2370937"/>
              <a:gd name="connsiteY0-494" fmla="*/ 466336 h 751406"/>
              <a:gd name="connsiteX1-495" fmla="*/ 1127766 w 2370937"/>
              <a:gd name="connsiteY1-496" fmla="*/ 114 h 751406"/>
              <a:gd name="connsiteX2-497" fmla="*/ 2259855 w 2370937"/>
              <a:gd name="connsiteY2-498" fmla="*/ 747795 h 751406"/>
              <a:gd name="connsiteX3-499" fmla="*/ 1415357 w 2370937"/>
              <a:gd name="connsiteY3-500" fmla="*/ 240176 h 751406"/>
              <a:gd name="connsiteX4-501" fmla="*/ 397600 w 2370937"/>
              <a:gd name="connsiteY4-502" fmla="*/ 458785 h 751406"/>
              <a:gd name="connsiteX5-503" fmla="*/ 41788 w 2370937"/>
              <a:gd name="connsiteY5-504" fmla="*/ 466336 h 751406"/>
              <a:gd name="connsiteX0-505" fmla="*/ 41788 w 2273135"/>
              <a:gd name="connsiteY0-506" fmla="*/ 477933 h 763003"/>
              <a:gd name="connsiteX1-507" fmla="*/ 1127766 w 2273135"/>
              <a:gd name="connsiteY1-508" fmla="*/ 11711 h 763003"/>
              <a:gd name="connsiteX2-509" fmla="*/ 1875517 w 2273135"/>
              <a:gd name="connsiteY2-510" fmla="*/ 193032 h 763003"/>
              <a:gd name="connsiteX3-511" fmla="*/ 2259855 w 2273135"/>
              <a:gd name="connsiteY3-512" fmla="*/ 759392 h 763003"/>
              <a:gd name="connsiteX4-513" fmla="*/ 1415357 w 2273135"/>
              <a:gd name="connsiteY4-514" fmla="*/ 251773 h 763003"/>
              <a:gd name="connsiteX5-515" fmla="*/ 397600 w 2273135"/>
              <a:gd name="connsiteY5-516" fmla="*/ 470382 h 763003"/>
              <a:gd name="connsiteX6-517" fmla="*/ 41788 w 2273135"/>
              <a:gd name="connsiteY6-518" fmla="*/ 477933 h 763003"/>
              <a:gd name="connsiteX0-519" fmla="*/ 41788 w 2273135"/>
              <a:gd name="connsiteY0-520" fmla="*/ 484314 h 769384"/>
              <a:gd name="connsiteX1-521" fmla="*/ 1127766 w 2273135"/>
              <a:gd name="connsiteY1-522" fmla="*/ 18092 h 769384"/>
              <a:gd name="connsiteX2-523" fmla="*/ 1875517 w 2273135"/>
              <a:gd name="connsiteY2-524" fmla="*/ 199413 h 769384"/>
              <a:gd name="connsiteX3-525" fmla="*/ 2259855 w 2273135"/>
              <a:gd name="connsiteY3-526" fmla="*/ 765773 h 769384"/>
              <a:gd name="connsiteX4-527" fmla="*/ 1415357 w 2273135"/>
              <a:gd name="connsiteY4-528" fmla="*/ 258154 h 769384"/>
              <a:gd name="connsiteX5-529" fmla="*/ 397600 w 2273135"/>
              <a:gd name="connsiteY5-530" fmla="*/ 476763 h 769384"/>
              <a:gd name="connsiteX6-531" fmla="*/ 41788 w 2273135"/>
              <a:gd name="connsiteY6-532" fmla="*/ 484314 h 769384"/>
              <a:gd name="connsiteX0-533" fmla="*/ 41788 w 2359350"/>
              <a:gd name="connsiteY0-534" fmla="*/ 484314 h 769384"/>
              <a:gd name="connsiteX1-535" fmla="*/ 1127766 w 2359350"/>
              <a:gd name="connsiteY1-536" fmla="*/ 18092 h 769384"/>
              <a:gd name="connsiteX2-537" fmla="*/ 1875517 w 2359350"/>
              <a:gd name="connsiteY2-538" fmla="*/ 199413 h 769384"/>
              <a:gd name="connsiteX3-539" fmla="*/ 2259855 w 2359350"/>
              <a:gd name="connsiteY3-540" fmla="*/ 765773 h 769384"/>
              <a:gd name="connsiteX4-541" fmla="*/ 1415357 w 2359350"/>
              <a:gd name="connsiteY4-542" fmla="*/ 258154 h 769384"/>
              <a:gd name="connsiteX5-543" fmla="*/ 397600 w 2359350"/>
              <a:gd name="connsiteY5-544" fmla="*/ 476763 h 769384"/>
              <a:gd name="connsiteX6-545" fmla="*/ 41788 w 2359350"/>
              <a:gd name="connsiteY6-546" fmla="*/ 484314 h 769384"/>
              <a:gd name="connsiteX0-547" fmla="*/ 41788 w 2314608"/>
              <a:gd name="connsiteY0-548" fmla="*/ 484314 h 769384"/>
              <a:gd name="connsiteX1-549" fmla="*/ 1127766 w 2314608"/>
              <a:gd name="connsiteY1-550" fmla="*/ 18092 h 769384"/>
              <a:gd name="connsiteX2-551" fmla="*/ 1875517 w 2314608"/>
              <a:gd name="connsiteY2-552" fmla="*/ 199413 h 769384"/>
              <a:gd name="connsiteX3-553" fmla="*/ 2259855 w 2314608"/>
              <a:gd name="connsiteY3-554" fmla="*/ 765773 h 769384"/>
              <a:gd name="connsiteX4-555" fmla="*/ 1415357 w 2314608"/>
              <a:gd name="connsiteY4-556" fmla="*/ 258154 h 769384"/>
              <a:gd name="connsiteX5-557" fmla="*/ 397600 w 2314608"/>
              <a:gd name="connsiteY5-558" fmla="*/ 476763 h 769384"/>
              <a:gd name="connsiteX6-559" fmla="*/ 41788 w 2314608"/>
              <a:gd name="connsiteY6-560" fmla="*/ 484314 h 769384"/>
            </a:gdLst>
            <a:ahLst/>
            <a:cxnLst>
              <a:cxn ang="0">
                <a:pos x="connsiteX0-547" y="connsiteY0-548"/>
              </a:cxn>
              <a:cxn ang="0">
                <a:pos x="connsiteX1-549" y="connsiteY1-550"/>
              </a:cxn>
              <a:cxn ang="0">
                <a:pos x="connsiteX2-551" y="connsiteY2-552"/>
              </a:cxn>
              <a:cxn ang="0">
                <a:pos x="connsiteX3-553" y="connsiteY3-554"/>
              </a:cxn>
              <a:cxn ang="0">
                <a:pos x="connsiteX4-555" y="connsiteY4-556"/>
              </a:cxn>
              <a:cxn ang="0">
                <a:pos x="connsiteX5-557" y="connsiteY5-558"/>
              </a:cxn>
              <a:cxn ang="0">
                <a:pos x="connsiteX6-559" y="connsiteY6-560"/>
              </a:cxn>
            </a:cxnLst>
            <a:rect l="l" t="t" r="r" b="b"/>
            <a:pathLst>
              <a:path w="2314608" h="769384">
                <a:moveTo>
                  <a:pt x="41788" y="484314"/>
                </a:moveTo>
                <a:cubicBezTo>
                  <a:pt x="41788" y="437661"/>
                  <a:pt x="691663" y="10012"/>
                  <a:pt x="1127766" y="18092"/>
                </a:cubicBezTo>
                <a:cubicBezTo>
                  <a:pt x="1433388" y="-29392"/>
                  <a:pt x="1448596" y="11749"/>
                  <a:pt x="1875517" y="199413"/>
                </a:cubicBezTo>
                <a:cubicBezTo>
                  <a:pt x="2415552" y="623577"/>
                  <a:pt x="2336548" y="755983"/>
                  <a:pt x="2259855" y="765773"/>
                </a:cubicBezTo>
                <a:cubicBezTo>
                  <a:pt x="2259855" y="812426"/>
                  <a:pt x="1875753" y="394171"/>
                  <a:pt x="1415357" y="258154"/>
                </a:cubicBezTo>
                <a:cubicBezTo>
                  <a:pt x="861127" y="183752"/>
                  <a:pt x="661273" y="387383"/>
                  <a:pt x="397600" y="476763"/>
                </a:cubicBezTo>
                <a:cubicBezTo>
                  <a:pt x="12916" y="762707"/>
                  <a:pt x="-60520" y="541075"/>
                  <a:pt x="41788" y="484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 rot="20928718">
            <a:off x="4535488" y="2124075"/>
            <a:ext cx="25400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1" name="曲线连接符 10"/>
          <p:cNvCxnSpPr/>
          <p:nvPr/>
        </p:nvCxnSpPr>
        <p:spPr>
          <a:xfrm flipV="1">
            <a:off x="4518025" y="2139950"/>
            <a:ext cx="93663" cy="7302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曲线连接符 11"/>
          <p:cNvCxnSpPr/>
          <p:nvPr/>
        </p:nvCxnSpPr>
        <p:spPr>
          <a:xfrm>
            <a:off x="4613275" y="2138363"/>
            <a:ext cx="96838" cy="79375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曲线连接符 12"/>
          <p:cNvCxnSpPr/>
          <p:nvPr/>
        </p:nvCxnSpPr>
        <p:spPr>
          <a:xfrm flipV="1">
            <a:off x="4708525" y="2138363"/>
            <a:ext cx="88900" cy="80963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曲线连接符 13"/>
          <p:cNvCxnSpPr/>
          <p:nvPr/>
        </p:nvCxnSpPr>
        <p:spPr>
          <a:xfrm>
            <a:off x="4799013" y="2136775"/>
            <a:ext cx="77788" cy="84138"/>
          </a:xfrm>
          <a:prstGeom prst="curvedConnector3">
            <a:avLst>
              <a:gd name="adj1" fmla="val 50000"/>
            </a:avLst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671282" flipH="1">
            <a:off x="4833938" y="2114550"/>
            <a:ext cx="26988" cy="5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同侧圆角矩形 15"/>
          <p:cNvSpPr/>
          <p:nvPr/>
        </p:nvSpPr>
        <p:spPr>
          <a:xfrm flipV="1">
            <a:off x="4513263" y="2692400"/>
            <a:ext cx="369888" cy="3683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0100" y="3054350"/>
            <a:ext cx="173038" cy="5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圆角矩形 17"/>
          <p:cNvSpPr/>
          <p:nvPr/>
        </p:nvSpPr>
        <p:spPr>
          <a:xfrm rot="20944220">
            <a:off x="4460875" y="2755900"/>
            <a:ext cx="471488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圆角矩形 18"/>
          <p:cNvSpPr/>
          <p:nvPr/>
        </p:nvSpPr>
        <p:spPr>
          <a:xfrm rot="20944220">
            <a:off x="4460875" y="2824163"/>
            <a:ext cx="471488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 rot="20944220">
            <a:off x="4454525" y="2894013"/>
            <a:ext cx="473075" cy="38100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 rot="20944220">
            <a:off x="4454525" y="2962275"/>
            <a:ext cx="473075" cy="39688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129213" y="1822450"/>
            <a:ext cx="1954213" cy="19558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800" b="1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3600" y="4456800"/>
            <a:ext cx="8946000" cy="968400"/>
          </a:xfrm>
        </p:spPr>
        <p:txBody>
          <a:bodyPr lIns="0" tIns="0" rIns="0"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3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2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08955C-BAE2-417A-A998-F9BCBDE8062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5800" y="1841500"/>
            <a:ext cx="2921000" cy="5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21400" y="1841500"/>
            <a:ext cx="2921000" cy="5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25600" y="838800"/>
            <a:ext cx="5817600" cy="979200"/>
          </a:xfrm>
        </p:spPr>
        <p:txBody>
          <a:bodyPr lIns="0" tIns="0" rIns="0"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02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86400" y="2538000"/>
            <a:ext cx="4550400" cy="35568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4B5C4C-F493-4CB6-84F3-626FB2824402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53201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53201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2400" y="1332000"/>
            <a:ext cx="7048800" cy="2386800"/>
          </a:xfrm>
        </p:spPr>
        <p:txBody>
          <a:bodyPr bIns="46800" anchor="b">
            <a:normAutofit/>
          </a:bodyPr>
          <a:lstStyle>
            <a:lvl1pPr algn="ctr">
              <a:defRPr sz="96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C49A04B-C269-4183-82C2-25872B0EDB7E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E99691-6A5E-4734-95CD-965A3A5D7854}" type="slidenum">
              <a:rPr kumimoji="0" lang="zh-CN" altLang="en-US" b="0" i="0" strike="noStrike" kern="1200" cap="none" spc="0" normalizeH="0" baseline="0" noProof="1" smtClean="0">
                <a:latin typeface="+mn-lt"/>
                <a:ea typeface="+mn-ea"/>
                <a:cs typeface="+mn-cs"/>
              </a:rPr>
              <a:t>‹#›</a:t>
            </a:fld>
            <a:endParaRPr kumimoji="0" lang="zh-CN" altLang="en-US" b="0" i="0" strike="noStrike" kern="1200" cap="none" spc="0" normalizeH="0" baseline="0" noProof="1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800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42764" y="365125"/>
            <a:ext cx="171103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652164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7969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143000"/>
            <a:ext cx="10515600" cy="503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单击此处编辑文本</a:t>
            </a:r>
            <a:endParaRPr lang="en-US" altLang="zh-CN" dirty="0"/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defRPr sz="1800" baseline="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defRPr sz="1800" baseline="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7F5F5F-9E00-410B-9A74-60271662A443}" type="slidenum">
              <a:rPr kumimoji="0" lang="zh-CN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1515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1515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1515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2722461" y="2683778"/>
            <a:ext cx="7025546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dirty="0"/>
              <a:t>创客乐高</a:t>
            </a:r>
            <a:r>
              <a:rPr lang="en-US" altLang="zh-CN" dirty="0"/>
              <a:t>3045</a:t>
            </a:r>
            <a:r>
              <a:rPr lang="zh-CN" altLang="en-US" dirty="0"/>
              <a:t>大颗粒齿轮课件</a:t>
            </a:r>
            <a:endParaRPr lang="zh-CN" kern="1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1997710"/>
            <a:ext cx="6057265" cy="42189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2040890"/>
            <a:ext cx="6133465" cy="4218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3715" y="2136775"/>
            <a:ext cx="6085840" cy="3999865"/>
            <a:chOff x="4809" y="3365"/>
            <a:chExt cx="9584" cy="629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9" y="3365"/>
              <a:ext cx="9584" cy="313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2" y="6500"/>
              <a:ext cx="9479" cy="31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2036445"/>
            <a:ext cx="6076315" cy="4257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5247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65" y="2042160"/>
            <a:ext cx="6085840" cy="40474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186865" y="1108675"/>
            <a:ext cx="5817600" cy="979200"/>
          </a:xfrm>
        </p:spPr>
        <p:txBody>
          <a:bodyPr/>
          <a:lstStyle/>
          <a:p>
            <a:r>
              <a:rPr lang="zh-CN" altLang="zh-CN"/>
              <a:t>搭建完成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" y="2320290"/>
            <a:ext cx="5403215" cy="3671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80" y="2324100"/>
            <a:ext cx="5086350" cy="36677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反思活动</a:t>
            </a:r>
          </a:p>
        </p:txBody>
      </p:sp>
      <p:sp>
        <p:nvSpPr>
          <p:cNvPr id="36867" name="内容占位符 1"/>
          <p:cNvSpPr/>
          <p:nvPr/>
        </p:nvSpPr>
        <p:spPr>
          <a:xfrm>
            <a:off x="973455" y="211455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1．同学们在制作的过程中，你们发现什么零件，可以传递力量呢（齿轮，传送带），什么零件可以改变力的方向呢？（锥齿轮）</a:t>
            </a:r>
          </a:p>
          <a:p>
            <a:pPr algn="just" eaLnBrk="0" hangingPunct="0">
              <a:lnSpc>
                <a:spcPct val="120000"/>
              </a:lnSpc>
            </a:pPr>
            <a:endParaRPr lang="en-US" altLang="zh-CN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飞机在我们生活中，给我们生活带来了什么样的变化吗？（节省了时间，大大缩短了两地间的距离。）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延续</a:t>
            </a:r>
          </a:p>
        </p:txBody>
      </p:sp>
      <p:sp>
        <p:nvSpPr>
          <p:cNvPr id="36866" name="内容占位符 1"/>
          <p:cNvSpPr/>
          <p:nvPr/>
        </p:nvSpPr>
        <p:spPr>
          <a:xfrm>
            <a:off x="890588" y="2057400"/>
            <a:ext cx="10323512" cy="568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7" name="内容占位符 1"/>
          <p:cNvSpPr/>
          <p:nvPr/>
        </p:nvSpPr>
        <p:spPr>
          <a:xfrm>
            <a:off x="973455" y="2423160"/>
            <a:ext cx="10323830" cy="36220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1.简单回顾本节课的学习重点； 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2.引导学生课后活动: </a:t>
            </a: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，可以将自己作品加以改装，然后让孩子们说说自己的改装心得。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 sz="2400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请孩子们用剩余的零件，制作其他在机场里面有的设备，例如指挥车，塔台等等。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7890" name="内容占位符 1"/>
          <p:cNvSpPr/>
          <p:nvPr/>
        </p:nvSpPr>
        <p:spPr>
          <a:xfrm>
            <a:off x="890588" y="2057400"/>
            <a:ext cx="10323512" cy="2590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、课堂：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找典型的学生，让他发表学习演讲，内容包括以下几个方面：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今天这节课使用了哪些主要零件，制作了哪些模型？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在制作过程中遇到了哪些困难，我是怎么解决的？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我制作的模型，有哪些部分做的很特别，与众不同？哪些部分做的不够好？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我使用了哪些指令编写程序？实现了什么样的功能？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     我最大的收获是什么？</a:t>
            </a:r>
          </a:p>
        </p:txBody>
      </p:sp>
      <p:sp>
        <p:nvSpPr>
          <p:cNvPr id="37891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892" name="内容占位符 1"/>
          <p:cNvSpPr/>
          <p:nvPr/>
        </p:nvSpPr>
        <p:spPr>
          <a:xfrm>
            <a:off x="974725" y="4859338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>
              <a:lnSpc>
                <a:spcPct val="15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、整理零件</a:t>
            </a:r>
          </a:p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 学生下课前，要求整理收纳好零件</a:t>
            </a: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评价</a:t>
            </a:r>
          </a:p>
        </p:txBody>
      </p:sp>
      <p:sp>
        <p:nvSpPr>
          <p:cNvPr id="38914" name="内容占位符 1"/>
          <p:cNvSpPr/>
          <p:nvPr/>
        </p:nvSpPr>
        <p:spPr>
          <a:xfrm>
            <a:off x="919163" y="2170113"/>
            <a:ext cx="10321925" cy="259238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r>
              <a:rPr lang="en-US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、评价卡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对于搭建比较好的同学奖励一张巧手卡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对于编程掌握的比较好的学生奖励一张智慧卡</a:t>
            </a:r>
          </a:p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eaLnBrk="0" hangingPunct="0">
              <a:lnSpc>
                <a:spcPct val="120000"/>
              </a:lnSpc>
            </a:pPr>
            <a:r>
              <a:rPr lang="en-US" altLang="zh-CN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>
                <a:solidFill>
                  <a:srgbClr val="515151"/>
                </a:solidFill>
                <a:sym typeface="微软雅黑" panose="020B0503020204020204" pitchFamily="34" charset="-122"/>
              </a:rPr>
              <a:t>、</a:t>
            </a: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奖励</a:t>
            </a:r>
          </a:p>
          <a:p>
            <a:pPr algn="just" eaLnBrk="0" hangingPunct="0">
              <a:lnSpc>
                <a:spcPct val="120000"/>
              </a:lnSpc>
            </a:pPr>
            <a:r>
              <a:rPr lang="zh-CN" altLang="en-US">
                <a:solidFill>
                  <a:srgbClr val="515151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一个学期下来，累计到最多卡的学生，给与适当的奖品奖励。</a:t>
            </a:r>
          </a:p>
        </p:txBody>
      </p:sp>
      <p:sp>
        <p:nvSpPr>
          <p:cNvPr id="38915" name="内容占位符 1"/>
          <p:cNvSpPr/>
          <p:nvPr/>
        </p:nvSpPr>
        <p:spPr>
          <a:xfrm>
            <a:off x="565150" y="4700588"/>
            <a:ext cx="10323513" cy="18986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2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6" name="内容占位符 1"/>
          <p:cNvSpPr/>
          <p:nvPr/>
        </p:nvSpPr>
        <p:spPr>
          <a:xfrm>
            <a:off x="990600" y="4843463"/>
            <a:ext cx="10321925" cy="103663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0" hangingPunct="0">
              <a:lnSpc>
                <a:spcPct val="150000"/>
              </a:lnSpc>
            </a:pPr>
            <a:endParaRPr lang="zh-CN" altLang="en-US">
              <a:solidFill>
                <a:srgbClr val="515151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创客</a:t>
            </a:r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</a:p>
        </p:txBody>
      </p:sp>
      <p:sp>
        <p:nvSpPr>
          <p:cNvPr id="22530" name="文本框 6"/>
          <p:cNvSpPr txBox="1"/>
          <p:nvPr/>
        </p:nvSpPr>
        <p:spPr>
          <a:xfrm>
            <a:off x="787400" y="2011680"/>
            <a:ext cx="106949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创客</a:t>
            </a:r>
            <a:r>
              <a:rPr lang="en-US" altLang="zh-CN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3045</a:t>
            </a:r>
            <a:r>
              <a:rPr lang="zh-CN" altLang="en-US" sz="2400" dirty="0">
                <a:latin typeface="Verdana" panose="020B0604030504040204" pitchFamily="34" charset="0"/>
                <a:ea typeface="微软雅黑" panose="020B0503020204020204" pitchFamily="34" charset="-122"/>
              </a:rPr>
              <a:t>是自主研发在一款科教产品。</a:t>
            </a:r>
            <a:endParaRPr lang="en-US" altLang="zh-CN" sz="2400" dirty="0"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805" y="2928620"/>
            <a:ext cx="5028565" cy="31235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7750" y="2665730"/>
            <a:ext cx="3970020" cy="3648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3230" y="4413885"/>
            <a:ext cx="6006465" cy="944245"/>
            <a:chOff x="4899" y="4389"/>
            <a:chExt cx="9459" cy="1487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899" y="4389"/>
              <a:ext cx="9459" cy="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4899" y="5863"/>
              <a:ext cx="9459" cy="13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7"/>
            <p:cNvSpPr txBox="1"/>
            <p:nvPr/>
          </p:nvSpPr>
          <p:spPr>
            <a:xfrm>
              <a:off x="6252" y="4674"/>
              <a:ext cx="6691" cy="921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</a:t>
              </a:r>
              <a:r>
                <a:rPr lang="zh-CN" altLang="en-US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3200" b="1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</a:t>
              </a:r>
              <a:endParaRPr lang="zh-CN" altLang="en-US" sz="32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标题 1"/>
          <p:cNvSpPr>
            <a:spLocks noGrp="1"/>
          </p:cNvSpPr>
          <p:nvPr/>
        </p:nvSpPr>
        <p:spPr>
          <a:xfrm>
            <a:off x="723900" y="1415415"/>
            <a:ext cx="10315575" cy="23876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zh-CN" altLang="zh-CN" sz="6600" b="1" kern="1200" smtClean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把最好的教育带给孩子</a:t>
            </a:r>
          </a:p>
        </p:txBody>
      </p:sp>
    </p:spTree>
    <p:extLst>
      <p:ext uri="{BB962C8B-B14F-4D97-AF65-F5344CB8AC3E}">
        <p14:creationId xmlns:p14="http://schemas.microsoft.com/office/powerpoint/2010/main" val="211659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3186430" y="80391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en-US" altLang="zh-CN" kern="1200" dirty="0">
                <a:latin typeface="+mj-lt"/>
                <a:ea typeface="+mj-ea"/>
                <a:cs typeface="+mj-cs"/>
              </a:rPr>
              <a:t>3045</a:t>
            </a:r>
            <a:r>
              <a:rPr lang="zh-CN" altLang="en-US" kern="1200" dirty="0">
                <a:latin typeface="+mj-lt"/>
                <a:ea typeface="+mj-ea"/>
                <a:cs typeface="+mj-cs"/>
              </a:rPr>
              <a:t>套装配件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1180" y="1941830"/>
            <a:ext cx="6009640" cy="4394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88535" y="1331913"/>
            <a:ext cx="7048500" cy="2387600"/>
          </a:xfrm>
          <a:ln>
            <a:miter/>
          </a:ln>
        </p:spPr>
        <p:txBody>
          <a:bodyPr vert="horz" wrap="square" lIns="91440" tIns="45720" rIns="91440" bIns="45720" numCol="1" rtlCol="0" anchor="b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9600" b="1" i="0" u="none" strike="noStrike" kern="1200" cap="none" spc="0" normalizeH="0" baseline="0" noProof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航空飞机</a:t>
            </a:r>
          </a:p>
        </p:txBody>
      </p:sp>
      <p:sp>
        <p:nvSpPr>
          <p:cNvPr id="27650" name="副标题 2"/>
          <p:cNvSpPr>
            <a:spLocks noGrp="1"/>
          </p:cNvSpPr>
          <p:nvPr>
            <p:ph type="subTitle" idx="1"/>
          </p:nvPr>
        </p:nvSpPr>
        <p:spPr>
          <a:xfrm>
            <a:off x="5015230" y="3719513"/>
            <a:ext cx="7048500" cy="1655762"/>
          </a:xfrm>
        </p:spPr>
        <p:txBody>
          <a:bodyPr wrap="square" lIns="91440" tIns="45720" rIns="91440" bIns="45720" anchor="t"/>
          <a:lstStyle/>
          <a:p>
            <a:pPr eaLnBrk="1" hangingPunct="1"/>
            <a:r>
              <a:rPr lang="zh-CN" altLang="en-US" kern="1200" dirty="0">
                <a:latin typeface="+mn-lt"/>
                <a:ea typeface="+mn-ea"/>
                <a:cs typeface="+mn-cs"/>
              </a:rPr>
              <a:t>课程案例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" y="2259330"/>
            <a:ext cx="4811395" cy="2508250"/>
          </a:xfrm>
          <a:prstGeom prst="rect">
            <a:avLst/>
          </a:prstGeom>
          <a:effectLst>
            <a:softEdge rad="31750"/>
          </a:effec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课程解读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1912303" y="2094230"/>
            <a:ext cx="8445500" cy="3838575"/>
          </a:xfrm>
        </p:spPr>
        <p:txBody>
          <a:bodyPr wrap="square" lIns="91440" tIns="45720" rIns="91440" bIns="45720" anchor="t"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本节课学生将搭建一台航空飞机，了解飞机的重要结构，并且知道滑轮和齿轮、皮带的作用，知道飞机一般会出现在什么地方呢？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联系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905" y="2030095"/>
            <a:ext cx="7616190" cy="41516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联系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5855" y="2242185"/>
            <a:ext cx="9784715" cy="3600450"/>
          </a:xfrm>
        </p:spPr>
        <p:txBody>
          <a:bodyPr>
            <a:normAutofit/>
          </a:bodyPr>
          <a:lstStyle/>
          <a:p>
            <a:r>
              <a:rPr lang="zh-CN" altLang="en-US"/>
              <a:t>问：出示图片（飞机图片），同学们你们这是什么吗？你们坐过飞机吗？</a:t>
            </a:r>
          </a:p>
          <a:p>
            <a:r>
              <a:rPr lang="zh-CN" altLang="en-US"/>
              <a:t>问：你们知道飞机是干嘛用的吗？</a:t>
            </a:r>
          </a:p>
          <a:p>
            <a:r>
              <a:rPr lang="zh-CN" altLang="en-US"/>
              <a:t>问：同学们，请观察，飞机有哪几个关键的组成部分呢？</a:t>
            </a:r>
          </a:p>
          <a:p>
            <a:r>
              <a:rPr lang="zh-CN" altLang="en-US"/>
              <a:t>老师：飞机有几种类型呢，你们说说？（直升飞机，战斗机，航空母舰，无人机，载人飞机，等）</a:t>
            </a:r>
          </a:p>
          <a:p>
            <a:r>
              <a:rPr lang="zh-CN" altLang="en-US"/>
              <a:t>老师：今天我们来做一台航空飞机吧。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3225800" y="838200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en-US" kern="1200" dirty="0">
                <a:latin typeface="+mj-lt"/>
                <a:ea typeface="+mj-ea"/>
                <a:cs typeface="+mj-cs"/>
              </a:rPr>
              <a:t>认识飞机</a:t>
            </a:r>
            <a:endParaRPr lang="en-US" altLang="zh-CN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34535" y="2431415"/>
            <a:ext cx="69354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    飞机（aeroplane,airplane）是指具有一具或多具发动机的动力装置产生前进的推力或拉力，由机身的固定机翼产生升力，在大气层内飞行的重于空气的航空器 飞机是最常见的一种固定翼航空器。按照其使用的发动机类型又可被分为喷气飞机和螺旋桨飞机。</a:t>
            </a:r>
          </a:p>
          <a:p>
            <a:endParaRPr lang="zh-CN" altLang="en-US" sz="2000"/>
          </a:p>
          <a:p>
            <a:r>
              <a:rPr lang="zh-CN" altLang="en-US" sz="2000"/>
              <a:t>飞机是20世纪初最重大的发明之一，公认由美国人莱特兄弟发明。他们在1903年12月17日进行的飞行作为“第一次重于空气的航空器进行的受控的持续动力飞行”被国际航空联合会（FAI）所认可，同年他们创办了“莱特飞机公司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" y="2845435"/>
            <a:ext cx="3900170" cy="203327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</p:nvPr>
        </p:nvSpPr>
        <p:spPr>
          <a:xfrm>
            <a:off x="3187065" y="724535"/>
            <a:ext cx="5818188" cy="979488"/>
          </a:xfrm>
        </p:spPr>
        <p:txBody>
          <a:bodyPr wrap="square" lIns="0" tIns="0" rIns="0" bIns="45720" anchor="ctr"/>
          <a:lstStyle/>
          <a:p>
            <a:pPr eaLnBrk="1" hangingPunct="1"/>
            <a:r>
              <a:rPr lang="zh-CN" altLang="zh-CN" kern="1200" dirty="0">
                <a:latin typeface="+mj-lt"/>
                <a:ea typeface="+mj-ea"/>
                <a:cs typeface="+mj-cs"/>
              </a:rPr>
              <a:t>搭建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160" y="2106930"/>
            <a:ext cx="6076315" cy="41713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2"/>
</p:tagLst>
</file>

<file path=ppt/theme/theme1.xml><?xml version="1.0" encoding="utf-8"?>
<a:theme xmlns:a="http://schemas.openxmlformats.org/drawingml/2006/main" name="自定义设计方案">
  <a:themeElements>
    <a:clrScheme name="自定义 1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F9B14E"/>
      </a:accent2>
      <a:accent3>
        <a:srgbClr val="FE5B2B"/>
      </a:accent3>
      <a:accent4>
        <a:srgbClr val="00B0F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596</Words>
  <Application>Microsoft Office PowerPoint</Application>
  <PresentationFormat>宽屏</PresentationFormat>
  <Paragraphs>57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Verdana</vt:lpstr>
      <vt:lpstr>自定义设计方案</vt:lpstr>
      <vt:lpstr>创客乐高3045大颗粒齿轮课件</vt:lpstr>
      <vt:lpstr>创客3045</vt:lpstr>
      <vt:lpstr>3045套装配件</vt:lpstr>
      <vt:lpstr>航空飞机</vt:lpstr>
      <vt:lpstr>课程解读</vt:lpstr>
      <vt:lpstr>联系</vt:lpstr>
      <vt:lpstr>联系</vt:lpstr>
      <vt:lpstr>认识飞机</vt:lpstr>
      <vt:lpstr>搭建</vt:lpstr>
      <vt:lpstr>搭建</vt:lpstr>
      <vt:lpstr>搭建</vt:lpstr>
      <vt:lpstr>搭建</vt:lpstr>
      <vt:lpstr>搭建</vt:lpstr>
      <vt:lpstr>搭建</vt:lpstr>
      <vt:lpstr>搭建完成</vt:lpstr>
      <vt:lpstr>反思活动</vt:lpstr>
      <vt:lpstr>延续</vt:lpstr>
      <vt:lpstr>评价</vt:lpstr>
      <vt:lpstr>评价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谢竺钊</cp:lastModifiedBy>
  <cp:revision>96</cp:revision>
  <dcterms:created xsi:type="dcterms:W3CDTF">2016-02-26T11:51:00Z</dcterms:created>
  <dcterms:modified xsi:type="dcterms:W3CDTF">2019-09-08T02:18:34Z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