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475" r:id="rId2"/>
    <p:sldId id="272" r:id="rId3"/>
    <p:sldId id="277" r:id="rId4"/>
    <p:sldId id="256" r:id="rId5"/>
    <p:sldId id="257" r:id="rId6"/>
    <p:sldId id="474" r:id="rId7"/>
    <p:sldId id="437" r:id="rId8"/>
    <p:sldId id="259" r:id="rId9"/>
    <p:sldId id="299" r:id="rId10"/>
    <p:sldId id="357" r:id="rId11"/>
    <p:sldId id="461" r:id="rId12"/>
    <p:sldId id="462" r:id="rId13"/>
    <p:sldId id="460" r:id="rId14"/>
    <p:sldId id="463" r:id="rId15"/>
    <p:sldId id="464" r:id="rId16"/>
    <p:sldId id="465" r:id="rId17"/>
    <p:sldId id="454" r:id="rId18"/>
    <p:sldId id="393" r:id="rId19"/>
    <p:sldId id="271" r:id="rId20"/>
    <p:sldId id="289" r:id="rId21"/>
    <p:sldId id="292" r:id="rId22"/>
    <p:sldId id="476" r:id="rId23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15" y="2073910"/>
            <a:ext cx="5229225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45" y="1925320"/>
            <a:ext cx="3910330" cy="44570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10" y="2015490"/>
            <a:ext cx="5200015" cy="42741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15" y="2040255"/>
            <a:ext cx="7076440" cy="4333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2094865"/>
            <a:ext cx="569087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283460"/>
            <a:ext cx="5604510" cy="3618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65" y="2283460"/>
            <a:ext cx="5848350" cy="36188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0" y="2073910"/>
            <a:ext cx="4793615" cy="41186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搭建完成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" y="1974850"/>
            <a:ext cx="5724525" cy="4213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85" y="1974850"/>
            <a:ext cx="4616450" cy="42144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973455" y="211455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思考：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孩子们，现在老师想让小狗，两只眼睛都同时转起来，有什么方法呢，可以用到我们的什么零件呢？（蓝色传送带）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玩</a:t>
            </a: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转眼睛</a:t>
            </a: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游戏，教师说，让小狗的眼睛往左边看，孩子们把小狗的眼睛移动到左边；让小狗的眼睛向上看，孩子们把小狗的眼睛移动到上面。</a:t>
            </a:r>
            <a:r>
              <a:rPr 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2.学生课后思考: 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眼睛对于小狗来说很重要，对于我们来说也是非常重要的，我们平时要怎么爱护我们的眼睛呢？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小狗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0320" y="829310"/>
            <a:ext cx="4007485" cy="4773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本节课学生将搭建一只小狗，了解眼部的运动。并且让孩子知道眼睛的重要性，学会珍爱眼睛。</a:t>
            </a:r>
            <a:endParaRPr lang="en-US" altLang="zh-CN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联系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BFAF6">
                  <a:alpha val="100000"/>
                </a:srgbClr>
              </a:clrFrom>
              <a:clrTo>
                <a:srgbClr val="FBFA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875" y="2211705"/>
            <a:ext cx="6929755" cy="3768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5355" y="2211705"/>
            <a:ext cx="3193415" cy="3740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2242185"/>
            <a:ext cx="9784715" cy="3600450"/>
          </a:xfrm>
        </p:spPr>
        <p:txBody>
          <a:bodyPr>
            <a:normAutofit/>
          </a:bodyPr>
          <a:lstStyle/>
          <a:p>
            <a:r>
              <a:rPr lang="zh-CN" altLang="en-US"/>
              <a:t>问：孩子们，人有几只眼睛呢？眼睛有什么作用呢？</a:t>
            </a:r>
          </a:p>
          <a:p>
            <a:r>
              <a:rPr lang="zh-CN" altLang="zh-CN"/>
              <a:t>问：眼睛可以向哪些方向看？上面、下面、左边、右边呢？</a:t>
            </a:r>
          </a:p>
          <a:p>
            <a:endParaRPr lang="zh-CN" altLang="zh-CN"/>
          </a:p>
          <a:p>
            <a:r>
              <a:rPr lang="zh-CN" altLang="zh-CN"/>
              <a:t>活动：让孩子们试试让眼睛向不同方向转</a:t>
            </a:r>
            <a:r>
              <a:rPr lang="en-US" altLang="zh-CN"/>
              <a:t>3</a:t>
            </a:r>
            <a:r>
              <a:rPr lang="zh-CN" altLang="en-US"/>
              <a:t>次，但是身体不能移动。</a:t>
            </a:r>
          </a:p>
          <a:p>
            <a:r>
              <a:rPr lang="zh-CN" altLang="en-US"/>
              <a:t>老师：出示图片；今天我们来做一只眼睛会旋转的小狗吧。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认识狗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      </a:t>
            </a:r>
            <a:r>
              <a:rPr lang="zh-CN" altLang="en-US" sz="2000"/>
              <a:t>狗（英文： </a:t>
            </a:r>
            <a:r>
              <a:rPr lang="en-US" altLang="zh-CN" sz="2000"/>
              <a:t>Dog</a:t>
            </a:r>
            <a:r>
              <a:rPr lang="zh-CN" altLang="en-US" sz="2000"/>
              <a:t>）属于脊索动物门、脊椎动物亚门、哺乳纲、真兽亚纲、食肉目、裂脚亚目、犬科动物。中文亦称“犬”，狗属于食肉目，分布于世界各地。狗与马、牛、羊、猪、鸡并称“六畜”。</a:t>
            </a:r>
          </a:p>
          <a:p>
            <a:r>
              <a:rPr lang="zh-CN" altLang="en-US" sz="2000"/>
              <a:t>有科学家认为狗是由早期人类从灰狼驯化而来，驯养时间在4万年前~1.5万年前，发展至今日。被称为“人类最忠实的朋友”，现如今是饲养率最高的宠物。其寿命约十多年。</a:t>
            </a:r>
          </a:p>
          <a:p>
            <a:r>
              <a:rPr lang="zh-CN" altLang="en-US" sz="2000"/>
              <a:t>在中国文化中，狗属于十二生肖之一，在十二生肖中的第11位。</a:t>
            </a:r>
          </a:p>
          <a:p>
            <a:endParaRPr lang="zh-CN" altLang="en-US" sz="2000"/>
          </a:p>
          <a:p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295" y="1706880"/>
            <a:ext cx="3484880" cy="4150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2453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搭建清单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1983105"/>
            <a:ext cx="5163820" cy="44386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579</Words>
  <Application>Microsoft Office PowerPoint</Application>
  <PresentationFormat>宽屏</PresentationFormat>
  <Paragraphs>58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小狗</vt:lpstr>
      <vt:lpstr>课程解读</vt:lpstr>
      <vt:lpstr>联系</vt:lpstr>
      <vt:lpstr>联系</vt:lpstr>
      <vt:lpstr>认识狗</vt:lpstr>
      <vt:lpstr>搭建清单</vt:lpstr>
      <vt:lpstr>搭建</vt:lpstr>
      <vt:lpstr>搭建</vt:lpstr>
      <vt:lpstr>搭建</vt:lpstr>
      <vt:lpstr>搭建</vt:lpstr>
      <vt:lpstr>搭建</vt:lpstr>
      <vt:lpstr>搭建</vt:lpstr>
      <vt:lpstr>搭建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98</cp:revision>
  <dcterms:created xsi:type="dcterms:W3CDTF">2016-02-26T11:51:00Z</dcterms:created>
  <dcterms:modified xsi:type="dcterms:W3CDTF">2019-09-08T02:12:26Z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