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98" r:id="rId2"/>
    <p:sldId id="272" r:id="rId3"/>
    <p:sldId id="277" r:id="rId4"/>
    <p:sldId id="256" r:id="rId5"/>
    <p:sldId id="257" r:id="rId6"/>
    <p:sldId id="453" r:id="rId7"/>
    <p:sldId id="437" r:id="rId8"/>
    <p:sldId id="259" r:id="rId9"/>
    <p:sldId id="299" r:id="rId10"/>
    <p:sldId id="357" r:id="rId11"/>
    <p:sldId id="440" r:id="rId12"/>
    <p:sldId id="441" r:id="rId13"/>
    <p:sldId id="468" r:id="rId14"/>
    <p:sldId id="467" r:id="rId15"/>
    <p:sldId id="469" r:id="rId16"/>
    <p:sldId id="381" r:id="rId17"/>
    <p:sldId id="393" r:id="rId18"/>
    <p:sldId id="271" r:id="rId19"/>
    <p:sldId id="289" r:id="rId20"/>
    <p:sldId id="292" r:id="rId21"/>
    <p:sldId id="461" r:id="rId22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10" y="2277745"/>
            <a:ext cx="6672580" cy="3641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970" y="2151380"/>
            <a:ext cx="7083425" cy="38588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2303780"/>
            <a:ext cx="5157470" cy="3462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2039620"/>
            <a:ext cx="7237095" cy="39427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370" y="2277110"/>
            <a:ext cx="6581775" cy="37763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2043430"/>
            <a:ext cx="5994400" cy="41440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447925"/>
            <a:ext cx="6813550" cy="33896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25345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1．孩子们，想一想这台轮盘机还可以用在什么地方呢？或者说说轮盘机还可以拿来玩什么游戏呢？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2.引导学生课后活动: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a.让孩子用制作的轮盘机，摇出数字，并且读出数字，看谁能读出最多的数字为胜利。（</a:t>
            </a: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分钟）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看谁的轮盘机摇出的数字最大，为获胜方。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316631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骰子机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73735" y="1332230"/>
            <a:ext cx="5117465" cy="3752850"/>
            <a:chOff x="1061" y="2098"/>
            <a:chExt cx="8120" cy="595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" y="3014"/>
              <a:ext cx="4649" cy="503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17" y="2098"/>
              <a:ext cx="3964" cy="312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本节课学生将搭建一台骰子机，了解骰子机的基本结构，在玩游戏中认识数字</a:t>
            </a:r>
            <a:r>
              <a:rPr lang="en-US" altLang="zh-CN" kern="1200" dirty="0">
                <a:latin typeface="+mn-lt"/>
                <a:ea typeface="+mn-ea"/>
                <a:cs typeface="+mn-cs"/>
              </a:rPr>
              <a:t>1-10</a:t>
            </a:r>
            <a:r>
              <a:rPr lang="zh-CN" altLang="zh-CN" kern="1200" dirty="0">
                <a:latin typeface="+mn-lt"/>
                <a:ea typeface="+mn-ea"/>
                <a:cs typeface="+mn-cs"/>
              </a:rPr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骰子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2675" y="1605280"/>
            <a:ext cx="5681980" cy="4471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2060" y="2256155"/>
            <a:ext cx="9784715" cy="3600450"/>
          </a:xfrm>
        </p:spPr>
        <p:txBody>
          <a:bodyPr>
            <a:normAutofit fontScale="92500"/>
          </a:bodyPr>
          <a:lstStyle/>
          <a:p>
            <a:r>
              <a:rPr lang="zh-CN" altLang="en-US"/>
              <a:t>老师：同学们，你们玩过飞行棋吗？ 就是所有游戏参与者先选定属于自己颜色的棋子，然后用掷骰子的方式，在棋盘上前进，谁先到达终点谁获胜。</a:t>
            </a:r>
          </a:p>
          <a:p>
            <a:r>
              <a:rPr lang="en-US" altLang="zh-CN"/>
              <a:t>     </a:t>
            </a:r>
            <a:r>
              <a:rPr lang="zh-CN" altLang="en-US"/>
              <a:t>有一天，小明在玩飞行棋的时候，发现飞行棋的骰子找不到了，怎么办呢？</a:t>
            </a:r>
          </a:p>
          <a:p>
            <a:r>
              <a:rPr lang="zh-CN" altLang="en-US"/>
              <a:t>     但是，遇到这样的问题难倒不到我们机械小天才，我们可以自己设计制作一台类似可以摇出号码的机器，这样就可以取代骰子了。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认识骰子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      </a:t>
            </a:r>
            <a:r>
              <a:rPr lang="zh-CN" altLang="en-US" sz="2000"/>
              <a:t>骰子（tóu zi），古代中国民间娱乐用来投掷的博具。相传是三国时魏国曹植所造。通常作为桌上游戏的小道具，最常见的骰子是六面骰，它是一颗正立方体，上面分别有一到六个孔（或数字），其相对两面之数字和必为七。中国的骰子习惯在一点和四点漆上红色。骰子是容易制作和取得的乱数产生器。骰经常会被错误念成shǎi。</a:t>
            </a:r>
          </a:p>
          <a:p>
            <a:endParaRPr lang="zh-CN" altLang="en-US" sz="2000"/>
          </a:p>
          <a:p>
            <a:endParaRPr lang="zh-CN" altLang="en-US" sz="2000"/>
          </a:p>
        </p:txBody>
      </p:sp>
      <p:grpSp>
        <p:nvGrpSpPr>
          <p:cNvPr id="6" name="组合 5"/>
          <p:cNvGrpSpPr/>
          <p:nvPr/>
        </p:nvGrpSpPr>
        <p:grpSpPr>
          <a:xfrm>
            <a:off x="447040" y="2177415"/>
            <a:ext cx="4018280" cy="2947035"/>
            <a:chOff x="1061" y="2098"/>
            <a:chExt cx="8120" cy="59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1" y="3014"/>
              <a:ext cx="4649" cy="503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17" y="2098"/>
              <a:ext cx="3964" cy="31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6430" y="68262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45" y="1905000"/>
            <a:ext cx="6518910" cy="45040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549</Words>
  <Application>Microsoft Office PowerPoint</Application>
  <PresentationFormat>宽屏</PresentationFormat>
  <Paragraphs>51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骰子机</vt:lpstr>
      <vt:lpstr>课程解读</vt:lpstr>
      <vt:lpstr>骰子</vt:lpstr>
      <vt:lpstr>联系</vt:lpstr>
      <vt:lpstr>认识骰子</vt:lpstr>
      <vt:lpstr>搭建清单</vt:lpstr>
      <vt:lpstr>搭建</vt:lpstr>
      <vt:lpstr>搭建</vt:lpstr>
      <vt:lpstr>搭建</vt:lpstr>
      <vt:lpstr>搭建</vt:lpstr>
      <vt:lpstr>搭建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97</cp:revision>
  <dcterms:created xsi:type="dcterms:W3CDTF">2016-02-26T11:51:00Z</dcterms:created>
  <dcterms:modified xsi:type="dcterms:W3CDTF">2019-09-08T02:20:12Z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